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31" r:id="rId4"/>
  </p:sldMasterIdLst>
  <p:sldIdLst>
    <p:sldId id="256" r:id="rId5"/>
    <p:sldId id="257" r:id="rId6"/>
    <p:sldId id="260" r:id="rId7"/>
    <p:sldId id="261" r:id="rId8"/>
    <p:sldId id="259" r:id="rId9"/>
    <p:sldId id="265" r:id="rId10"/>
    <p:sldId id="263" r:id="rId11"/>
    <p:sldId id="258" r:id="rId12"/>
    <p:sldId id="266" r:id="rId13"/>
    <p:sldId id="264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932847-6FB1-40B5-9DB3-72D729947AC0}" v="6" dt="2020-07-24T12:57:19.803"/>
    <p1510:client id="{1C105068-947E-40E9-84BA-0384711F119D}" v="32" dt="2020-07-28T14:45:37.185"/>
    <p1510:client id="{27A8B505-0F55-4EBC-A617-AC460511F474}" v="34" dt="2020-08-03T02:29:24.169"/>
    <p1510:client id="{284CCB5E-EF92-411C-9879-6B0BF25BBE83}" v="402" dt="2020-07-28T15:38:08.041"/>
    <p1510:client id="{2DEC69BC-48A1-4627-98ED-173180325654}" v="34" dt="2020-07-28T16:48:56.030"/>
    <p1510:client id="{3990D8A6-5442-4379-A2B9-F07F705B058D}" v="14" dt="2020-08-03T14:32:26.951"/>
    <p1510:client id="{4C5AD4A1-779E-464E-B768-D7AE0A8E76E4}" v="4" dt="2020-07-28T13:50:53.882"/>
    <p1510:client id="{4F5AB225-2759-466C-BE45-1DC1EAEF3FE9}" v="49" dt="2020-07-24T12:46:52.138"/>
    <p1510:client id="{73EB1A04-D063-4184-999E-C5766AC02085}" v="9" dt="2020-07-24T12:59:30.199"/>
    <p1510:client id="{758FFEFF-AF05-4128-BD03-174F75A5B34F}" v="8" dt="2020-07-30T16:41:04.423"/>
    <p1510:client id="{77DB6807-4A88-4CDB-B96B-33C0AEA7BB35}" v="10" dt="2020-07-31T14:11:06.223"/>
    <p1510:client id="{7843B508-F9B3-4AB2-9E48-9CF22223428B}" v="62" dt="2020-07-24T12:55:04.628"/>
    <p1510:client id="{7F30A3CA-32C4-4F2E-A251-CF6EA7978E0D}" v="75" dt="2020-07-29T19:05:35.542"/>
    <p1510:client id="{841FD70E-A14D-4DB3-99A4-A8D0F083ACBC}" v="164" dt="2020-07-28T17:12:25.926"/>
    <p1510:client id="{858A2D92-18AE-4AEF-BC0C-9E48521210BC}" v="4" dt="2020-08-11T15:00:45.680"/>
    <p1510:client id="{8C065D9F-4257-4110-A56D-95CCA5F9B5C7}" v="1" dt="2020-07-24T12:51:46.169"/>
    <p1510:client id="{8F8B868A-5A1C-4572-8FFC-778B20CCB2C0}" v="278" dt="2020-07-31T13:04:08.103"/>
    <p1510:client id="{951915F0-919D-4C24-8469-FFB3A981E5CA}" v="14" dt="2020-07-24T12:50:28.546"/>
    <p1510:client id="{A2C9C245-F88C-4606-8E11-5167115E8208}" v="426" dt="2020-07-30T14:38:45.200"/>
    <p1510:client id="{AA797014-CD77-4786-862B-0E7344764A0F}" v="16" dt="2020-07-24T12:34:38.231"/>
    <p1510:client id="{B9D3203E-D4A4-455C-A2DE-B0D0C04240AE}" v="1" dt="2020-07-30T16:54:30.095"/>
    <p1510:client id="{C19BFB15-0655-4B12-A915-E11AB3E9C1C7}" v="197" dt="2020-07-24T12:48:18.072"/>
    <p1510:client id="{CF6FF61C-0E93-44D3-B174-8C7925788709}" v="6" dt="2020-08-05T18:28:09.9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8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gela Goodall" userId="S::arodriguez@bbhs.org::1b6d67ff-8dc6-436b-8f41-fd252b097d51" providerId="AD" clId="Web-{951915F0-919D-4C24-8469-FFB3A981E5CA}"/>
    <pc:docChg chg="addSld modSld">
      <pc:chgData name="Angela Goodall" userId="S::arodriguez@bbhs.org::1b6d67ff-8dc6-436b-8f41-fd252b097d51" providerId="AD" clId="Web-{951915F0-919D-4C24-8469-FFB3A981E5CA}" dt="2020-07-24T12:50:28.546" v="12"/>
      <pc:docMkLst>
        <pc:docMk/>
      </pc:docMkLst>
      <pc:sldChg chg="new">
        <pc:chgData name="Angela Goodall" userId="S::arodriguez@bbhs.org::1b6d67ff-8dc6-436b-8f41-fd252b097d51" providerId="AD" clId="Web-{951915F0-919D-4C24-8469-FFB3A981E5CA}" dt="2020-07-24T12:49:36.919" v="0"/>
        <pc:sldMkLst>
          <pc:docMk/>
          <pc:sldMk cId="3133741543" sldId="261"/>
        </pc:sldMkLst>
      </pc:sldChg>
      <pc:sldChg chg="addSp modSp new mod modClrScheme chgLayout">
        <pc:chgData name="Angela Goodall" userId="S::arodriguez@bbhs.org::1b6d67ff-8dc6-436b-8f41-fd252b097d51" providerId="AD" clId="Web-{951915F0-919D-4C24-8469-FFB3A981E5CA}" dt="2020-07-24T12:50:01.404" v="10" actId="20577"/>
        <pc:sldMkLst>
          <pc:docMk/>
          <pc:sldMk cId="2478172315" sldId="262"/>
        </pc:sldMkLst>
        <pc:spChg chg="add mod">
          <ac:chgData name="Angela Goodall" userId="S::arodriguez@bbhs.org::1b6d67ff-8dc6-436b-8f41-fd252b097d51" providerId="AD" clId="Web-{951915F0-919D-4C24-8469-FFB3A981E5CA}" dt="2020-07-24T12:50:01.404" v="10" actId="20577"/>
          <ac:spMkLst>
            <pc:docMk/>
            <pc:sldMk cId="2478172315" sldId="262"/>
            <ac:spMk id="2" creationId="{E8378314-703B-4BD9-A7D5-76FE3E06AB07}"/>
          </ac:spMkLst>
        </pc:spChg>
        <pc:spChg chg="add mod">
          <ac:chgData name="Angela Goodall" userId="S::arodriguez@bbhs.org::1b6d67ff-8dc6-436b-8f41-fd252b097d51" providerId="AD" clId="Web-{951915F0-919D-4C24-8469-FFB3A981E5CA}" dt="2020-07-24T12:49:55.295" v="2"/>
          <ac:spMkLst>
            <pc:docMk/>
            <pc:sldMk cId="2478172315" sldId="262"/>
            <ac:spMk id="3" creationId="{70499FA6-4775-438A-9C5C-161A0A2DFB3C}"/>
          </ac:spMkLst>
        </pc:spChg>
      </pc:sldChg>
      <pc:sldChg chg="new">
        <pc:chgData name="Angela Goodall" userId="S::arodriguez@bbhs.org::1b6d67ff-8dc6-436b-8f41-fd252b097d51" providerId="AD" clId="Web-{951915F0-919D-4C24-8469-FFB3A981E5CA}" dt="2020-07-24T12:50:22.296" v="11"/>
        <pc:sldMkLst>
          <pc:docMk/>
          <pc:sldMk cId="4177364396" sldId="263"/>
        </pc:sldMkLst>
      </pc:sldChg>
      <pc:sldChg chg="new">
        <pc:chgData name="Angela Goodall" userId="S::arodriguez@bbhs.org::1b6d67ff-8dc6-436b-8f41-fd252b097d51" providerId="AD" clId="Web-{951915F0-919D-4C24-8469-FFB3A981E5CA}" dt="2020-07-24T12:50:28.546" v="12"/>
        <pc:sldMkLst>
          <pc:docMk/>
          <pc:sldMk cId="1501602347" sldId="264"/>
        </pc:sldMkLst>
      </pc:sldChg>
    </pc:docChg>
  </pc:docChgLst>
  <pc:docChgLst>
    <pc:chgData name="Charmaine Wagner-bell" userId="S::cwagner-bell@bbhs.org::12c75187-8f92-4287-aff4-07a9009ecf66" providerId="AD" clId="Web-{3990D8A6-5442-4379-A2B9-F07F705B058D}"/>
    <pc:docChg chg="modSld">
      <pc:chgData name="Charmaine Wagner-bell" userId="S::cwagner-bell@bbhs.org::12c75187-8f92-4287-aff4-07a9009ecf66" providerId="AD" clId="Web-{3990D8A6-5442-4379-A2B9-F07F705B058D}" dt="2020-08-03T14:32:26.951" v="11" actId="20577"/>
      <pc:docMkLst>
        <pc:docMk/>
      </pc:docMkLst>
      <pc:sldChg chg="modSp">
        <pc:chgData name="Charmaine Wagner-bell" userId="S::cwagner-bell@bbhs.org::12c75187-8f92-4287-aff4-07a9009ecf66" providerId="AD" clId="Web-{3990D8A6-5442-4379-A2B9-F07F705B058D}" dt="2020-08-03T14:31:13.827" v="7"/>
        <pc:sldMkLst>
          <pc:docMk/>
          <pc:sldMk cId="3120593159" sldId="260"/>
        </pc:sldMkLst>
        <pc:graphicFrameChg chg="mod modGraphic">
          <ac:chgData name="Charmaine Wagner-bell" userId="S::cwagner-bell@bbhs.org::12c75187-8f92-4287-aff4-07a9009ecf66" providerId="AD" clId="Web-{3990D8A6-5442-4379-A2B9-F07F705B058D}" dt="2020-08-03T14:31:13.827" v="7"/>
          <ac:graphicFrameMkLst>
            <pc:docMk/>
            <pc:sldMk cId="3120593159" sldId="260"/>
            <ac:graphicFrameMk id="3" creationId="{00000000-0000-0000-0000-000000000000}"/>
          </ac:graphicFrameMkLst>
        </pc:graphicFrameChg>
      </pc:sldChg>
      <pc:sldChg chg="modSp">
        <pc:chgData name="Charmaine Wagner-bell" userId="S::cwagner-bell@bbhs.org::12c75187-8f92-4287-aff4-07a9009ecf66" providerId="AD" clId="Web-{3990D8A6-5442-4379-A2B9-F07F705B058D}" dt="2020-08-03T14:32:26.951" v="10" actId="20577"/>
        <pc:sldMkLst>
          <pc:docMk/>
          <pc:sldMk cId="1501602347" sldId="264"/>
        </pc:sldMkLst>
        <pc:spChg chg="mod">
          <ac:chgData name="Charmaine Wagner-bell" userId="S::cwagner-bell@bbhs.org::12c75187-8f92-4287-aff4-07a9009ecf66" providerId="AD" clId="Web-{3990D8A6-5442-4379-A2B9-F07F705B058D}" dt="2020-08-03T14:32:26.951" v="10" actId="20577"/>
          <ac:spMkLst>
            <pc:docMk/>
            <pc:sldMk cId="1501602347" sldId="264"/>
            <ac:spMk id="3" creationId="{D4E7442E-A9A1-43A8-908E-CEE562CEB155}"/>
          </ac:spMkLst>
        </pc:spChg>
      </pc:sldChg>
    </pc:docChg>
  </pc:docChgLst>
  <pc:docChgLst>
    <pc:chgData name="Angela Goodall" userId="S::arodriguez@bbhs.org::1b6d67ff-8dc6-436b-8f41-fd252b097d51" providerId="AD" clId="Web-{2DEC69BC-48A1-4627-98ED-173180325654}"/>
    <pc:docChg chg="delSld modSld">
      <pc:chgData name="Angela Goodall" userId="S::arodriguez@bbhs.org::1b6d67ff-8dc6-436b-8f41-fd252b097d51" providerId="AD" clId="Web-{2DEC69BC-48A1-4627-98ED-173180325654}" dt="2020-07-28T16:48:56.030" v="27"/>
      <pc:docMkLst>
        <pc:docMk/>
      </pc:docMkLst>
      <pc:sldChg chg="modSp">
        <pc:chgData name="Angela Goodall" userId="S::arodriguez@bbhs.org::1b6d67ff-8dc6-436b-8f41-fd252b097d51" providerId="AD" clId="Web-{2DEC69BC-48A1-4627-98ED-173180325654}" dt="2020-07-28T16:48:34.014" v="17" actId="20577"/>
        <pc:sldMkLst>
          <pc:docMk/>
          <pc:sldMk cId="270826711" sldId="257"/>
        </pc:sldMkLst>
        <pc:spChg chg="mod">
          <ac:chgData name="Angela Goodall" userId="S::arodriguez@bbhs.org::1b6d67ff-8dc6-436b-8f41-fd252b097d51" providerId="AD" clId="Web-{2DEC69BC-48A1-4627-98ED-173180325654}" dt="2020-07-28T16:48:34.014" v="17" actId="20577"/>
          <ac:spMkLst>
            <pc:docMk/>
            <pc:sldMk cId="270826711" sldId="257"/>
            <ac:spMk id="2" creationId="{00000000-0000-0000-0000-000000000000}"/>
          </ac:spMkLst>
        </pc:spChg>
      </pc:sldChg>
      <pc:sldChg chg="addSp">
        <pc:chgData name="Angela Goodall" userId="S::arodriguez@bbhs.org::1b6d67ff-8dc6-436b-8f41-fd252b097d51" providerId="AD" clId="Web-{2DEC69BC-48A1-4627-98ED-173180325654}" dt="2020-07-28T16:47:54.763" v="6"/>
        <pc:sldMkLst>
          <pc:docMk/>
          <pc:sldMk cId="2079583307" sldId="259"/>
        </pc:sldMkLst>
        <pc:picChg chg="add">
          <ac:chgData name="Angela Goodall" userId="S::arodriguez@bbhs.org::1b6d67ff-8dc6-436b-8f41-fd252b097d51" providerId="AD" clId="Web-{2DEC69BC-48A1-4627-98ED-173180325654}" dt="2020-07-28T16:47:54.763" v="6"/>
          <ac:picMkLst>
            <pc:docMk/>
            <pc:sldMk cId="2079583307" sldId="259"/>
            <ac:picMk id="6" creationId="{F0C0B7DD-37C5-46E0-A413-BB9243D97C06}"/>
          </ac:picMkLst>
        </pc:picChg>
      </pc:sldChg>
      <pc:sldChg chg="addSp">
        <pc:chgData name="Angela Goodall" userId="S::arodriguez@bbhs.org::1b6d67ff-8dc6-436b-8f41-fd252b097d51" providerId="AD" clId="Web-{2DEC69BC-48A1-4627-98ED-173180325654}" dt="2020-07-28T16:48:01.982" v="8"/>
        <pc:sldMkLst>
          <pc:docMk/>
          <pc:sldMk cId="3120593159" sldId="260"/>
        </pc:sldMkLst>
        <pc:picChg chg="add">
          <ac:chgData name="Angela Goodall" userId="S::arodriguez@bbhs.org::1b6d67ff-8dc6-436b-8f41-fd252b097d51" providerId="AD" clId="Web-{2DEC69BC-48A1-4627-98ED-173180325654}" dt="2020-07-28T16:48:01.982" v="8"/>
          <ac:picMkLst>
            <pc:docMk/>
            <pc:sldMk cId="3120593159" sldId="260"/>
            <ac:picMk id="6" creationId="{BA09889F-FE23-473F-A893-976D4CF29316}"/>
          </ac:picMkLst>
        </pc:picChg>
      </pc:sldChg>
      <pc:sldChg chg="addSp">
        <pc:chgData name="Angela Goodall" userId="S::arodriguez@bbhs.org::1b6d67ff-8dc6-436b-8f41-fd252b097d51" providerId="AD" clId="Web-{2DEC69BC-48A1-4627-98ED-173180325654}" dt="2020-07-28T16:47:56.747" v="7"/>
        <pc:sldMkLst>
          <pc:docMk/>
          <pc:sldMk cId="3133741543" sldId="261"/>
        </pc:sldMkLst>
        <pc:picChg chg="add">
          <ac:chgData name="Angela Goodall" userId="S::arodriguez@bbhs.org::1b6d67ff-8dc6-436b-8f41-fd252b097d51" providerId="AD" clId="Web-{2DEC69BC-48A1-4627-98ED-173180325654}" dt="2020-07-28T16:47:56.747" v="7"/>
          <ac:picMkLst>
            <pc:docMk/>
            <pc:sldMk cId="3133741543" sldId="261"/>
            <ac:picMk id="6" creationId="{742197B9-FA2F-497A-8A3F-24B514EC6E93}"/>
          </ac:picMkLst>
        </pc:picChg>
      </pc:sldChg>
      <pc:sldChg chg="del">
        <pc:chgData name="Angela Goodall" userId="S::arodriguez@bbhs.org::1b6d67ff-8dc6-436b-8f41-fd252b097d51" providerId="AD" clId="Web-{2DEC69BC-48A1-4627-98ED-173180325654}" dt="2020-07-28T16:46:59.871" v="0"/>
        <pc:sldMkLst>
          <pc:docMk/>
          <pc:sldMk cId="2478172315" sldId="262"/>
        </pc:sldMkLst>
      </pc:sldChg>
      <pc:sldChg chg="addSp modSp">
        <pc:chgData name="Angela Goodall" userId="S::arodriguez@bbhs.org::1b6d67ff-8dc6-436b-8f41-fd252b097d51" providerId="AD" clId="Web-{2DEC69BC-48A1-4627-98ED-173180325654}" dt="2020-07-28T16:47:45.279" v="4" actId="14100"/>
        <pc:sldMkLst>
          <pc:docMk/>
          <pc:sldMk cId="4177364396" sldId="263"/>
        </pc:sldMkLst>
        <pc:picChg chg="add">
          <ac:chgData name="Angela Goodall" userId="S::arodriguez@bbhs.org::1b6d67ff-8dc6-436b-8f41-fd252b097d51" providerId="AD" clId="Web-{2DEC69BC-48A1-4627-98ED-173180325654}" dt="2020-07-28T16:47:37.106" v="3"/>
          <ac:picMkLst>
            <pc:docMk/>
            <pc:sldMk cId="4177364396" sldId="263"/>
            <ac:picMk id="3" creationId="{06E74F5D-8860-40FC-86CF-9FA47719BF38}"/>
          </ac:picMkLst>
        </pc:picChg>
        <pc:picChg chg="mod">
          <ac:chgData name="Angela Goodall" userId="S::arodriguez@bbhs.org::1b6d67ff-8dc6-436b-8f41-fd252b097d51" providerId="AD" clId="Web-{2DEC69BC-48A1-4627-98ED-173180325654}" dt="2020-07-28T16:47:45.279" v="4" actId="14100"/>
          <ac:picMkLst>
            <pc:docMk/>
            <pc:sldMk cId="4177364396" sldId="263"/>
            <ac:picMk id="5" creationId="{3AD8B3CC-F897-41C4-A5C5-CDA19E8F964C}"/>
          </ac:picMkLst>
        </pc:picChg>
      </pc:sldChg>
      <pc:sldChg chg="addSp delSp modSp">
        <pc:chgData name="Angela Goodall" userId="S::arodriguez@bbhs.org::1b6d67ff-8dc6-436b-8f41-fd252b097d51" providerId="AD" clId="Web-{2DEC69BC-48A1-4627-98ED-173180325654}" dt="2020-07-28T16:48:56.030" v="27"/>
        <pc:sldMkLst>
          <pc:docMk/>
          <pc:sldMk cId="1501602347" sldId="264"/>
        </pc:sldMkLst>
        <pc:spChg chg="add del mod">
          <ac:chgData name="Angela Goodall" userId="S::arodriguez@bbhs.org::1b6d67ff-8dc6-436b-8f41-fd252b097d51" providerId="AD" clId="Web-{2DEC69BC-48A1-4627-98ED-173180325654}" dt="2020-07-28T16:48:49.123" v="26"/>
          <ac:spMkLst>
            <pc:docMk/>
            <pc:sldMk cId="1501602347" sldId="264"/>
            <ac:spMk id="4" creationId="{9F83E11F-2937-4653-B3EA-9067986E0D4C}"/>
          </ac:spMkLst>
        </pc:spChg>
        <pc:spChg chg="add del mod">
          <ac:chgData name="Angela Goodall" userId="S::arodriguez@bbhs.org::1b6d67ff-8dc6-436b-8f41-fd252b097d51" providerId="AD" clId="Web-{2DEC69BC-48A1-4627-98ED-173180325654}" dt="2020-07-28T16:48:47.936" v="24"/>
          <ac:spMkLst>
            <pc:docMk/>
            <pc:sldMk cId="1501602347" sldId="264"/>
            <ac:spMk id="5" creationId="{0BBF8102-7166-4BC1-A32F-83C066BC2101}"/>
          </ac:spMkLst>
        </pc:spChg>
        <pc:picChg chg="add">
          <ac:chgData name="Angela Goodall" userId="S::arodriguez@bbhs.org::1b6d67ff-8dc6-436b-8f41-fd252b097d51" providerId="AD" clId="Web-{2DEC69BC-48A1-4627-98ED-173180325654}" dt="2020-07-28T16:48:56.030" v="27"/>
          <ac:picMkLst>
            <pc:docMk/>
            <pc:sldMk cId="1501602347" sldId="264"/>
            <ac:picMk id="7" creationId="{4F4643E5-82FC-4D1C-838F-2DC671046450}"/>
          </ac:picMkLst>
        </pc:picChg>
      </pc:sldChg>
      <pc:sldChg chg="addSp">
        <pc:chgData name="Angela Goodall" userId="S::arodriguez@bbhs.org::1b6d67ff-8dc6-436b-8f41-fd252b097d51" providerId="AD" clId="Web-{2DEC69BC-48A1-4627-98ED-173180325654}" dt="2020-07-28T16:47:52.263" v="5"/>
        <pc:sldMkLst>
          <pc:docMk/>
          <pc:sldMk cId="3863442157" sldId="265"/>
        </pc:sldMkLst>
        <pc:picChg chg="add">
          <ac:chgData name="Angela Goodall" userId="S::arodriguez@bbhs.org::1b6d67ff-8dc6-436b-8f41-fd252b097d51" providerId="AD" clId="Web-{2DEC69BC-48A1-4627-98ED-173180325654}" dt="2020-07-28T16:47:52.263" v="5"/>
          <ac:picMkLst>
            <pc:docMk/>
            <pc:sldMk cId="3863442157" sldId="265"/>
            <ac:picMk id="5" creationId="{96B97F69-11E9-43D0-A7FB-54A9084DEECC}"/>
          </ac:picMkLst>
        </pc:picChg>
      </pc:sldChg>
      <pc:sldChg chg="addSp">
        <pc:chgData name="Angela Goodall" userId="S::arodriguez@bbhs.org::1b6d67ff-8dc6-436b-8f41-fd252b097d51" providerId="AD" clId="Web-{2DEC69BC-48A1-4627-98ED-173180325654}" dt="2020-07-28T16:47:24.106" v="1"/>
        <pc:sldMkLst>
          <pc:docMk/>
          <pc:sldMk cId="1351387575" sldId="266"/>
        </pc:sldMkLst>
        <pc:picChg chg="add">
          <ac:chgData name="Angela Goodall" userId="S::arodriguez@bbhs.org::1b6d67ff-8dc6-436b-8f41-fd252b097d51" providerId="AD" clId="Web-{2DEC69BC-48A1-4627-98ED-173180325654}" dt="2020-07-28T16:47:24.106" v="1"/>
          <ac:picMkLst>
            <pc:docMk/>
            <pc:sldMk cId="1351387575" sldId="266"/>
            <ac:picMk id="4" creationId="{DEA6D6D9-EEBB-462D-8DBC-0762880AB2D4}"/>
          </ac:picMkLst>
        </pc:picChg>
      </pc:sldChg>
    </pc:docChg>
  </pc:docChgLst>
  <pc:docChgLst>
    <pc:chgData name="Alysha Haury" userId="S::ahaury@bbhs.org::d05b69da-2a6b-4fbd-87c5-dea9cc8c5dd3" providerId="AD" clId="Web-{858A2D92-18AE-4AEF-BC0C-9E48521210BC}"/>
    <pc:docChg chg="modSld">
      <pc:chgData name="Alysha Haury" userId="S::ahaury@bbhs.org::d05b69da-2a6b-4fbd-87c5-dea9cc8c5dd3" providerId="AD" clId="Web-{858A2D92-18AE-4AEF-BC0C-9E48521210BC}" dt="2020-08-11T15:00:45.680" v="3" actId="20577"/>
      <pc:docMkLst>
        <pc:docMk/>
      </pc:docMkLst>
      <pc:sldChg chg="modSp">
        <pc:chgData name="Alysha Haury" userId="S::ahaury@bbhs.org::d05b69da-2a6b-4fbd-87c5-dea9cc8c5dd3" providerId="AD" clId="Web-{858A2D92-18AE-4AEF-BC0C-9E48521210BC}" dt="2020-08-11T15:00:45.680" v="2" actId="20577"/>
        <pc:sldMkLst>
          <pc:docMk/>
          <pc:sldMk cId="1501602347" sldId="264"/>
        </pc:sldMkLst>
        <pc:spChg chg="mod">
          <ac:chgData name="Alysha Haury" userId="S::ahaury@bbhs.org::d05b69da-2a6b-4fbd-87c5-dea9cc8c5dd3" providerId="AD" clId="Web-{858A2D92-18AE-4AEF-BC0C-9E48521210BC}" dt="2020-08-11T15:00:45.680" v="2" actId="20577"/>
          <ac:spMkLst>
            <pc:docMk/>
            <pc:sldMk cId="1501602347" sldId="264"/>
            <ac:spMk id="3" creationId="{D4E7442E-A9A1-43A8-908E-CEE562CEB155}"/>
          </ac:spMkLst>
        </pc:spChg>
      </pc:sldChg>
    </pc:docChg>
  </pc:docChgLst>
  <pc:docChgLst>
    <pc:chgData name="Alysha Haury" userId="S::ahaury@bbhs.org::d05b69da-2a6b-4fbd-87c5-dea9cc8c5dd3" providerId="AD" clId="Web-{77DB6807-4A88-4CDB-B96B-33C0AEA7BB35}"/>
    <pc:docChg chg="modSld">
      <pc:chgData name="Alysha Haury" userId="S::ahaury@bbhs.org::d05b69da-2a6b-4fbd-87c5-dea9cc8c5dd3" providerId="AD" clId="Web-{77DB6807-4A88-4CDB-B96B-33C0AEA7BB35}" dt="2020-07-31T14:11:06.223" v="7"/>
      <pc:docMkLst>
        <pc:docMk/>
      </pc:docMkLst>
      <pc:sldChg chg="addSp delSp modSp">
        <pc:chgData name="Alysha Haury" userId="S::ahaury@bbhs.org::d05b69da-2a6b-4fbd-87c5-dea9cc8c5dd3" providerId="AD" clId="Web-{77DB6807-4A88-4CDB-B96B-33C0AEA7BB35}" dt="2020-07-31T14:11:06.223" v="7"/>
        <pc:sldMkLst>
          <pc:docMk/>
          <pc:sldMk cId="3120593159" sldId="260"/>
        </pc:sldMkLst>
        <pc:spChg chg="add del mod">
          <ac:chgData name="Alysha Haury" userId="S::ahaury@bbhs.org::d05b69da-2a6b-4fbd-87c5-dea9cc8c5dd3" providerId="AD" clId="Web-{77DB6807-4A88-4CDB-B96B-33C0AEA7BB35}" dt="2020-07-31T14:10:16.703" v="1"/>
          <ac:spMkLst>
            <pc:docMk/>
            <pc:sldMk cId="3120593159" sldId="260"/>
            <ac:spMk id="4" creationId="{423418C9-653B-4704-8BF8-1CE0CC2E8D12}"/>
          </ac:spMkLst>
        </pc:spChg>
        <pc:spChg chg="add del mod">
          <ac:chgData name="Alysha Haury" userId="S::ahaury@bbhs.org::d05b69da-2a6b-4fbd-87c5-dea9cc8c5dd3" providerId="AD" clId="Web-{77DB6807-4A88-4CDB-B96B-33C0AEA7BB35}" dt="2020-07-31T14:10:37.205" v="4"/>
          <ac:spMkLst>
            <pc:docMk/>
            <pc:sldMk cId="3120593159" sldId="260"/>
            <ac:spMk id="9" creationId="{E224120C-A93D-4418-A39F-2070E8C259A4}"/>
          </ac:spMkLst>
        </pc:spChg>
        <pc:picChg chg="del">
          <ac:chgData name="Alysha Haury" userId="S::ahaury@bbhs.org::d05b69da-2a6b-4fbd-87c5-dea9cc8c5dd3" providerId="AD" clId="Web-{77DB6807-4A88-4CDB-B96B-33C0AEA7BB35}" dt="2020-07-31T14:09:17.605" v="0"/>
          <ac:picMkLst>
            <pc:docMk/>
            <pc:sldMk cId="3120593159" sldId="260"/>
            <ac:picMk id="5" creationId="{07B4EE6D-E6C6-4463-8CFE-37260D8E3538}"/>
          </ac:picMkLst>
        </pc:picChg>
        <pc:picChg chg="add del mod ord">
          <ac:chgData name="Alysha Haury" userId="S::ahaury@bbhs.org::d05b69da-2a6b-4fbd-87c5-dea9cc8c5dd3" providerId="AD" clId="Web-{77DB6807-4A88-4CDB-B96B-33C0AEA7BB35}" dt="2020-07-31T14:10:30.345" v="3"/>
          <ac:picMkLst>
            <pc:docMk/>
            <pc:sldMk cId="3120593159" sldId="260"/>
            <ac:picMk id="7" creationId="{BD18C88C-3998-4AA6-95D9-4956D7F39799}"/>
          </ac:picMkLst>
        </pc:picChg>
        <pc:picChg chg="add del mod">
          <ac:chgData name="Alysha Haury" userId="S::ahaury@bbhs.org::d05b69da-2a6b-4fbd-87c5-dea9cc8c5dd3" providerId="AD" clId="Web-{77DB6807-4A88-4CDB-B96B-33C0AEA7BB35}" dt="2020-07-31T14:11:06.223" v="7"/>
          <ac:picMkLst>
            <pc:docMk/>
            <pc:sldMk cId="3120593159" sldId="260"/>
            <ac:picMk id="10" creationId="{00E97B3C-A065-48AA-837F-2B0E9B51D66F}"/>
          </ac:picMkLst>
        </pc:picChg>
      </pc:sldChg>
    </pc:docChg>
  </pc:docChgLst>
  <pc:docChgLst>
    <pc:chgData name="Alysha Haury" userId="S::ahaury@bbhs.org::d05b69da-2a6b-4fbd-87c5-dea9cc8c5dd3" providerId="AD" clId="Web-{7F30A3CA-32C4-4F2E-A251-CF6EA7978E0D}"/>
    <pc:docChg chg="modSld">
      <pc:chgData name="Alysha Haury" userId="S::ahaury@bbhs.org::d05b69da-2a6b-4fbd-87c5-dea9cc8c5dd3" providerId="AD" clId="Web-{7F30A3CA-32C4-4F2E-A251-CF6EA7978E0D}" dt="2020-07-29T19:05:35.542" v="72" actId="20577"/>
      <pc:docMkLst>
        <pc:docMk/>
      </pc:docMkLst>
      <pc:sldChg chg="addSp delSp modSp">
        <pc:chgData name="Alysha Haury" userId="S::ahaury@bbhs.org::d05b69da-2a6b-4fbd-87c5-dea9cc8c5dd3" providerId="AD" clId="Web-{7F30A3CA-32C4-4F2E-A251-CF6EA7978E0D}" dt="2020-07-29T19:05:34.698" v="70" actId="20577"/>
        <pc:sldMkLst>
          <pc:docMk/>
          <pc:sldMk cId="3120593159" sldId="260"/>
        </pc:sldMkLst>
        <pc:spChg chg="mod">
          <ac:chgData name="Alysha Haury" userId="S::ahaury@bbhs.org::d05b69da-2a6b-4fbd-87c5-dea9cc8c5dd3" providerId="AD" clId="Web-{7F30A3CA-32C4-4F2E-A251-CF6EA7978E0D}" dt="2020-07-29T19:05:34.698" v="70" actId="20577"/>
          <ac:spMkLst>
            <pc:docMk/>
            <pc:sldMk cId="3120593159" sldId="260"/>
            <ac:spMk id="2" creationId="{A33C3E38-7EC2-4983-AB08-24465DF294F9}"/>
          </ac:spMkLst>
        </pc:spChg>
        <pc:spChg chg="del">
          <ac:chgData name="Alysha Haury" userId="S::ahaury@bbhs.org::d05b69da-2a6b-4fbd-87c5-dea9cc8c5dd3" providerId="AD" clId="Web-{7F30A3CA-32C4-4F2E-A251-CF6EA7978E0D}" dt="2020-07-29T19:03:03.257" v="45"/>
          <ac:spMkLst>
            <pc:docMk/>
            <pc:sldMk cId="3120593159" sldId="260"/>
            <ac:spMk id="3" creationId="{896E588C-C783-48E4-B3F5-04F1C70C8B17}"/>
          </ac:spMkLst>
        </pc:spChg>
        <pc:spChg chg="del mod">
          <ac:chgData name="Alysha Haury" userId="S::ahaury@bbhs.org::d05b69da-2a6b-4fbd-87c5-dea9cc8c5dd3" providerId="AD" clId="Web-{7F30A3CA-32C4-4F2E-A251-CF6EA7978E0D}" dt="2020-07-29T19:04:21.025" v="47"/>
          <ac:spMkLst>
            <pc:docMk/>
            <pc:sldMk cId="3120593159" sldId="260"/>
            <ac:spMk id="4" creationId="{EFBE4179-64DA-4D25-AC0C-691AABE7032E}"/>
          </ac:spMkLst>
        </pc:spChg>
        <pc:picChg chg="add mod ord">
          <ac:chgData name="Alysha Haury" userId="S::ahaury@bbhs.org::d05b69da-2a6b-4fbd-87c5-dea9cc8c5dd3" providerId="AD" clId="Web-{7F30A3CA-32C4-4F2E-A251-CF6EA7978E0D}" dt="2020-07-29T19:04:42.588" v="49" actId="14100"/>
          <ac:picMkLst>
            <pc:docMk/>
            <pc:sldMk cId="3120593159" sldId="260"/>
            <ac:picMk id="5" creationId="{07B4EE6D-E6C6-4463-8CFE-37260D8E3538}"/>
          </ac:picMkLst>
        </pc:picChg>
      </pc:sldChg>
    </pc:docChg>
  </pc:docChgLst>
  <pc:docChgLst>
    <pc:chgData name="Angela Goodall" userId="S::arodriguez@bbhs.org::1b6d67ff-8dc6-436b-8f41-fd252b097d51" providerId="AD" clId="Web-{B9D3203E-D4A4-455C-A2DE-B0D0C04240AE}"/>
    <pc:docChg chg="modSld">
      <pc:chgData name="Angela Goodall" userId="S::arodriguez@bbhs.org::1b6d67ff-8dc6-436b-8f41-fd252b097d51" providerId="AD" clId="Web-{B9D3203E-D4A4-455C-A2DE-B0D0C04240AE}" dt="2020-07-30T16:54:30.095" v="0" actId="14100"/>
      <pc:docMkLst>
        <pc:docMk/>
      </pc:docMkLst>
      <pc:sldChg chg="modSp">
        <pc:chgData name="Angela Goodall" userId="S::arodriguez@bbhs.org::1b6d67ff-8dc6-436b-8f41-fd252b097d51" providerId="AD" clId="Web-{B9D3203E-D4A4-455C-A2DE-B0D0C04240AE}" dt="2020-07-30T16:54:30.095" v="0" actId="14100"/>
        <pc:sldMkLst>
          <pc:docMk/>
          <pc:sldMk cId="1501602347" sldId="264"/>
        </pc:sldMkLst>
        <pc:spChg chg="mod">
          <ac:chgData name="Angela Goodall" userId="S::arodriguez@bbhs.org::1b6d67ff-8dc6-436b-8f41-fd252b097d51" providerId="AD" clId="Web-{B9D3203E-D4A4-455C-A2DE-B0D0C04240AE}" dt="2020-07-30T16:54:30.095" v="0" actId="14100"/>
          <ac:spMkLst>
            <pc:docMk/>
            <pc:sldMk cId="1501602347" sldId="264"/>
            <ac:spMk id="3" creationId="{D4E7442E-A9A1-43A8-908E-CEE562CEB155}"/>
          </ac:spMkLst>
        </pc:spChg>
      </pc:sldChg>
    </pc:docChg>
  </pc:docChgLst>
  <pc:docChgLst>
    <pc:chgData name="Angela Goodall" userId="S::arodriguez@bbhs.org::1b6d67ff-8dc6-436b-8f41-fd252b097d51" providerId="AD" clId="Web-{27A8B505-0F55-4EBC-A617-AC460511F474}"/>
    <pc:docChg chg="modSld">
      <pc:chgData name="Angela Goodall" userId="S::arodriguez@bbhs.org::1b6d67ff-8dc6-436b-8f41-fd252b097d51" providerId="AD" clId="Web-{27A8B505-0F55-4EBC-A617-AC460511F474}" dt="2020-08-03T02:29:24.169" v="9" actId="20577"/>
      <pc:docMkLst>
        <pc:docMk/>
      </pc:docMkLst>
      <pc:sldChg chg="modSp">
        <pc:chgData name="Angela Goodall" userId="S::arodriguez@bbhs.org::1b6d67ff-8dc6-436b-8f41-fd252b097d51" providerId="AD" clId="Web-{27A8B505-0F55-4EBC-A617-AC460511F474}" dt="2020-08-03T02:28:31.478" v="1"/>
        <pc:sldMkLst>
          <pc:docMk/>
          <pc:sldMk cId="3120593159" sldId="260"/>
        </pc:sldMkLst>
        <pc:graphicFrameChg chg="mod modGraphic">
          <ac:chgData name="Angela Goodall" userId="S::arodriguez@bbhs.org::1b6d67ff-8dc6-436b-8f41-fd252b097d51" providerId="AD" clId="Web-{27A8B505-0F55-4EBC-A617-AC460511F474}" dt="2020-08-03T02:28:31.478" v="1"/>
          <ac:graphicFrameMkLst>
            <pc:docMk/>
            <pc:sldMk cId="3120593159" sldId="260"/>
            <ac:graphicFrameMk id="3" creationId="{00000000-0000-0000-0000-000000000000}"/>
          </ac:graphicFrameMkLst>
        </pc:graphicFrameChg>
      </pc:sldChg>
      <pc:sldChg chg="modSp">
        <pc:chgData name="Angela Goodall" userId="S::arodriguez@bbhs.org::1b6d67ff-8dc6-436b-8f41-fd252b097d51" providerId="AD" clId="Web-{27A8B505-0F55-4EBC-A617-AC460511F474}" dt="2020-08-03T02:29:03.855" v="4" actId="20577"/>
        <pc:sldMkLst>
          <pc:docMk/>
          <pc:sldMk cId="3863442157" sldId="265"/>
        </pc:sldMkLst>
        <pc:spChg chg="mod">
          <ac:chgData name="Angela Goodall" userId="S::arodriguez@bbhs.org::1b6d67ff-8dc6-436b-8f41-fd252b097d51" providerId="AD" clId="Web-{27A8B505-0F55-4EBC-A617-AC460511F474}" dt="2020-08-03T02:29:03.855" v="4" actId="20577"/>
          <ac:spMkLst>
            <pc:docMk/>
            <pc:sldMk cId="3863442157" sldId="265"/>
            <ac:spMk id="6" creationId="{00000000-0000-0000-0000-000000000000}"/>
          </ac:spMkLst>
        </pc:spChg>
      </pc:sldChg>
      <pc:sldChg chg="modSp">
        <pc:chgData name="Angela Goodall" userId="S::arodriguez@bbhs.org::1b6d67ff-8dc6-436b-8f41-fd252b097d51" providerId="AD" clId="Web-{27A8B505-0F55-4EBC-A617-AC460511F474}" dt="2020-08-03T02:29:22.731" v="7" actId="20577"/>
        <pc:sldMkLst>
          <pc:docMk/>
          <pc:sldMk cId="1351387575" sldId="266"/>
        </pc:sldMkLst>
        <pc:spChg chg="mod">
          <ac:chgData name="Angela Goodall" userId="S::arodriguez@bbhs.org::1b6d67ff-8dc6-436b-8f41-fd252b097d51" providerId="AD" clId="Web-{27A8B505-0F55-4EBC-A617-AC460511F474}" dt="2020-08-03T02:29:22.731" v="7" actId="20577"/>
          <ac:spMkLst>
            <pc:docMk/>
            <pc:sldMk cId="1351387575" sldId="266"/>
            <ac:spMk id="2" creationId="{2973A4CA-9860-428C-B376-1D6327D02C05}"/>
          </ac:spMkLst>
        </pc:spChg>
      </pc:sldChg>
    </pc:docChg>
  </pc:docChgLst>
  <pc:docChgLst>
    <pc:chgData name="Angela Goodall" userId="S::arodriguez@bbhs.org::1b6d67ff-8dc6-436b-8f41-fd252b097d51" providerId="AD" clId="Web-{4C5AD4A1-779E-464E-B768-D7AE0A8E76E4}"/>
    <pc:docChg chg="sldOrd">
      <pc:chgData name="Angela Goodall" userId="S::arodriguez@bbhs.org::1b6d67ff-8dc6-436b-8f41-fd252b097d51" providerId="AD" clId="Web-{4C5AD4A1-779E-464E-B768-D7AE0A8E76E4}" dt="2020-07-28T13:50:53.882" v="3"/>
      <pc:docMkLst>
        <pc:docMk/>
      </pc:docMkLst>
      <pc:sldChg chg="ord">
        <pc:chgData name="Angela Goodall" userId="S::arodriguez@bbhs.org::1b6d67ff-8dc6-436b-8f41-fd252b097d51" providerId="AD" clId="Web-{4C5AD4A1-779E-464E-B768-D7AE0A8E76E4}" dt="2020-07-28T13:50:41.975" v="2"/>
        <pc:sldMkLst>
          <pc:docMk/>
          <pc:sldMk cId="3046585107" sldId="258"/>
        </pc:sldMkLst>
      </pc:sldChg>
      <pc:sldChg chg="ord">
        <pc:chgData name="Angela Goodall" userId="S::arodriguez@bbhs.org::1b6d67ff-8dc6-436b-8f41-fd252b097d51" providerId="AD" clId="Web-{4C5AD4A1-779E-464E-B768-D7AE0A8E76E4}" dt="2020-07-28T13:50:53.882" v="3"/>
        <pc:sldMkLst>
          <pc:docMk/>
          <pc:sldMk cId="4177364396" sldId="263"/>
        </pc:sldMkLst>
      </pc:sldChg>
    </pc:docChg>
  </pc:docChgLst>
  <pc:docChgLst>
    <pc:chgData name="Charmaine Wagner-bell" userId="S::cwagner-bell@bbhs.org::12c75187-8f92-4287-aff4-07a9009ecf66" providerId="AD" clId="Web-{7843B508-F9B3-4AB2-9E48-9CF22223428B}"/>
    <pc:docChg chg="addSld modSld">
      <pc:chgData name="Charmaine Wagner-bell" userId="S::cwagner-bell@bbhs.org::12c75187-8f92-4287-aff4-07a9009ecf66" providerId="AD" clId="Web-{7843B508-F9B3-4AB2-9E48-9CF22223428B}" dt="2020-07-24T12:55:04.628" v="56" actId="20577"/>
      <pc:docMkLst>
        <pc:docMk/>
      </pc:docMkLst>
      <pc:sldChg chg="modSp">
        <pc:chgData name="Charmaine Wagner-bell" userId="S::cwagner-bell@bbhs.org::12c75187-8f92-4287-aff4-07a9009ecf66" providerId="AD" clId="Web-{7843B508-F9B3-4AB2-9E48-9CF22223428B}" dt="2020-07-24T12:51:29.787" v="26" actId="20577"/>
        <pc:sldMkLst>
          <pc:docMk/>
          <pc:sldMk cId="2079583307" sldId="259"/>
        </pc:sldMkLst>
        <pc:spChg chg="mod">
          <ac:chgData name="Charmaine Wagner-bell" userId="S::cwagner-bell@bbhs.org::12c75187-8f92-4287-aff4-07a9009ecf66" providerId="AD" clId="Web-{7843B508-F9B3-4AB2-9E48-9CF22223428B}" dt="2020-07-24T12:51:29.787" v="26" actId="20577"/>
          <ac:spMkLst>
            <pc:docMk/>
            <pc:sldMk cId="2079583307" sldId="259"/>
            <ac:spMk id="2" creationId="{00000000-0000-0000-0000-000000000000}"/>
          </ac:spMkLst>
        </pc:spChg>
      </pc:sldChg>
      <pc:sldChg chg="modSp">
        <pc:chgData name="Charmaine Wagner-bell" userId="S::cwagner-bell@bbhs.org::12c75187-8f92-4287-aff4-07a9009ecf66" providerId="AD" clId="Web-{7843B508-F9B3-4AB2-9E48-9CF22223428B}" dt="2020-07-24T12:51:19.381" v="10" actId="20577"/>
        <pc:sldMkLst>
          <pc:docMk/>
          <pc:sldMk cId="3120593159" sldId="260"/>
        </pc:sldMkLst>
        <pc:spChg chg="mod">
          <ac:chgData name="Charmaine Wagner-bell" userId="S::cwagner-bell@bbhs.org::12c75187-8f92-4287-aff4-07a9009ecf66" providerId="AD" clId="Web-{7843B508-F9B3-4AB2-9E48-9CF22223428B}" dt="2020-07-24T12:51:19.381" v="10" actId="20577"/>
          <ac:spMkLst>
            <pc:docMk/>
            <pc:sldMk cId="3120593159" sldId="260"/>
            <ac:spMk id="2" creationId="{A33C3E38-7EC2-4983-AB08-24465DF294F9}"/>
          </ac:spMkLst>
        </pc:spChg>
      </pc:sldChg>
      <pc:sldChg chg="modSp">
        <pc:chgData name="Charmaine Wagner-bell" userId="S::cwagner-bell@bbhs.org::12c75187-8f92-4287-aff4-07a9009ecf66" providerId="AD" clId="Web-{7843B508-F9B3-4AB2-9E48-9CF22223428B}" dt="2020-07-24T12:51:25.334" v="13" actId="20577"/>
        <pc:sldMkLst>
          <pc:docMk/>
          <pc:sldMk cId="3133741543" sldId="261"/>
        </pc:sldMkLst>
        <pc:spChg chg="mod">
          <ac:chgData name="Charmaine Wagner-bell" userId="S::cwagner-bell@bbhs.org::12c75187-8f92-4287-aff4-07a9009ecf66" providerId="AD" clId="Web-{7843B508-F9B3-4AB2-9E48-9CF22223428B}" dt="2020-07-24T12:51:25.334" v="13" actId="20577"/>
          <ac:spMkLst>
            <pc:docMk/>
            <pc:sldMk cId="3133741543" sldId="261"/>
            <ac:spMk id="2" creationId="{697176DE-DEFC-4C20-B384-74B573D28039}"/>
          </ac:spMkLst>
        </pc:spChg>
      </pc:sldChg>
      <pc:sldChg chg="modSp">
        <pc:chgData name="Charmaine Wagner-bell" userId="S::cwagner-bell@bbhs.org::12c75187-8f92-4287-aff4-07a9009ecf66" providerId="AD" clId="Web-{7843B508-F9B3-4AB2-9E48-9CF22223428B}" dt="2020-07-24T12:54:55.018" v="48" actId="20577"/>
        <pc:sldMkLst>
          <pc:docMk/>
          <pc:sldMk cId="2478172315" sldId="262"/>
        </pc:sldMkLst>
        <pc:spChg chg="mod">
          <ac:chgData name="Charmaine Wagner-bell" userId="S::cwagner-bell@bbhs.org::12c75187-8f92-4287-aff4-07a9009ecf66" providerId="AD" clId="Web-{7843B508-F9B3-4AB2-9E48-9CF22223428B}" dt="2020-07-24T12:54:55.018" v="48" actId="20577"/>
          <ac:spMkLst>
            <pc:docMk/>
            <pc:sldMk cId="2478172315" sldId="262"/>
            <ac:spMk id="2" creationId="{E8378314-703B-4BD9-A7D5-76FE3E06AB07}"/>
          </ac:spMkLst>
        </pc:spChg>
        <pc:spChg chg="mod">
          <ac:chgData name="Charmaine Wagner-bell" userId="S::cwagner-bell@bbhs.org::12c75187-8f92-4287-aff4-07a9009ecf66" providerId="AD" clId="Web-{7843B508-F9B3-4AB2-9E48-9CF22223428B}" dt="2020-07-24T12:52:11.462" v="44" actId="1076"/>
          <ac:spMkLst>
            <pc:docMk/>
            <pc:sldMk cId="2478172315" sldId="262"/>
            <ac:spMk id="4" creationId="{9DB5F380-24A6-426D-ACBC-2EA7E766D185}"/>
          </ac:spMkLst>
        </pc:spChg>
      </pc:sldChg>
      <pc:sldChg chg="modSp">
        <pc:chgData name="Charmaine Wagner-bell" userId="S::cwagner-bell@bbhs.org::12c75187-8f92-4287-aff4-07a9009ecf66" providerId="AD" clId="Web-{7843B508-F9B3-4AB2-9E48-9CF22223428B}" dt="2020-07-24T12:55:04.628" v="55" actId="20577"/>
        <pc:sldMkLst>
          <pc:docMk/>
          <pc:sldMk cId="4177364396" sldId="263"/>
        </pc:sldMkLst>
        <pc:spChg chg="mod">
          <ac:chgData name="Charmaine Wagner-bell" userId="S::cwagner-bell@bbhs.org::12c75187-8f92-4287-aff4-07a9009ecf66" providerId="AD" clId="Web-{7843B508-F9B3-4AB2-9E48-9CF22223428B}" dt="2020-07-24T12:55:04.628" v="55" actId="20577"/>
          <ac:spMkLst>
            <pc:docMk/>
            <pc:sldMk cId="4177364396" sldId="263"/>
            <ac:spMk id="2" creationId="{BB4E49C3-B700-450F-83D9-58FDF324AD68}"/>
          </ac:spMkLst>
        </pc:spChg>
      </pc:sldChg>
      <pc:sldChg chg="modSp new">
        <pc:chgData name="Charmaine Wagner-bell" userId="S::cwagner-bell@bbhs.org::12c75187-8f92-4287-aff4-07a9009ecf66" providerId="AD" clId="Web-{7843B508-F9B3-4AB2-9E48-9CF22223428B}" dt="2020-07-24T12:52:08.024" v="42" actId="20577"/>
        <pc:sldMkLst>
          <pc:docMk/>
          <pc:sldMk cId="3863442157" sldId="265"/>
        </pc:sldMkLst>
        <pc:spChg chg="mod">
          <ac:chgData name="Charmaine Wagner-bell" userId="S::cwagner-bell@bbhs.org::12c75187-8f92-4287-aff4-07a9009ecf66" providerId="AD" clId="Web-{7843B508-F9B3-4AB2-9E48-9CF22223428B}" dt="2020-07-24T12:52:08.024" v="42" actId="20577"/>
          <ac:spMkLst>
            <pc:docMk/>
            <pc:sldMk cId="3863442157" sldId="265"/>
            <ac:spMk id="2" creationId="{F5C04D7B-79CC-4DBB-BAF3-4C50370AA789}"/>
          </ac:spMkLst>
        </pc:spChg>
      </pc:sldChg>
    </pc:docChg>
  </pc:docChgLst>
  <pc:docChgLst>
    <pc:chgData name="Charmaine Wagner-bell" userId="S::cwagner-bell@bbhs.org::12c75187-8f92-4287-aff4-07a9009ecf66" providerId="AD" clId="Web-{4F5AB225-2759-466C-BE45-1DC1EAEF3FE9}"/>
    <pc:docChg chg="modSld">
      <pc:chgData name="Charmaine Wagner-bell" userId="S::cwagner-bell@bbhs.org::12c75187-8f92-4287-aff4-07a9009ecf66" providerId="AD" clId="Web-{4F5AB225-2759-466C-BE45-1DC1EAEF3FE9}" dt="2020-07-24T12:46:52.138" v="47" actId="20577"/>
      <pc:docMkLst>
        <pc:docMk/>
      </pc:docMkLst>
      <pc:sldChg chg="modSp">
        <pc:chgData name="Charmaine Wagner-bell" userId="S::cwagner-bell@bbhs.org::12c75187-8f92-4287-aff4-07a9009ecf66" providerId="AD" clId="Web-{4F5AB225-2759-466C-BE45-1DC1EAEF3FE9}" dt="2020-07-24T12:46:27.324" v="45" actId="20577"/>
        <pc:sldMkLst>
          <pc:docMk/>
          <pc:sldMk cId="2675902387" sldId="256"/>
        </pc:sldMkLst>
        <pc:spChg chg="mod">
          <ac:chgData name="Charmaine Wagner-bell" userId="S::cwagner-bell@bbhs.org::12c75187-8f92-4287-aff4-07a9009ecf66" providerId="AD" clId="Web-{4F5AB225-2759-466C-BE45-1DC1EAEF3FE9}" dt="2020-07-24T12:46:27.324" v="45" actId="20577"/>
          <ac:spMkLst>
            <pc:docMk/>
            <pc:sldMk cId="2675902387" sldId="256"/>
            <ac:spMk id="3" creationId="{00000000-0000-0000-0000-000000000000}"/>
          </ac:spMkLst>
        </pc:spChg>
      </pc:sldChg>
    </pc:docChg>
  </pc:docChgLst>
  <pc:docChgLst>
    <pc:chgData name="Alysha Haury" userId="S::ahaury@bbhs.org::d05b69da-2a6b-4fbd-87c5-dea9cc8c5dd3" providerId="AD" clId="Web-{CF6FF61C-0E93-44D3-B174-8C7925788709}"/>
    <pc:docChg chg="modSld">
      <pc:chgData name="Alysha Haury" userId="S::ahaury@bbhs.org::d05b69da-2a6b-4fbd-87c5-dea9cc8c5dd3" providerId="AD" clId="Web-{CF6FF61C-0E93-44D3-B174-8C7925788709}" dt="2020-08-05T18:28:09.951" v="5" actId="20577"/>
      <pc:docMkLst>
        <pc:docMk/>
      </pc:docMkLst>
      <pc:sldChg chg="modSp">
        <pc:chgData name="Alysha Haury" userId="S::ahaury@bbhs.org::d05b69da-2a6b-4fbd-87c5-dea9cc8c5dd3" providerId="AD" clId="Web-{CF6FF61C-0E93-44D3-B174-8C7925788709}" dt="2020-08-05T18:28:09.951" v="4" actId="20577"/>
        <pc:sldMkLst>
          <pc:docMk/>
          <pc:sldMk cId="2079583307" sldId="259"/>
        </pc:sldMkLst>
        <pc:spChg chg="mod">
          <ac:chgData name="Alysha Haury" userId="S::ahaury@bbhs.org::d05b69da-2a6b-4fbd-87c5-dea9cc8c5dd3" providerId="AD" clId="Web-{CF6FF61C-0E93-44D3-B174-8C7925788709}" dt="2020-08-05T18:28:09.951" v="4" actId="20577"/>
          <ac:spMkLst>
            <pc:docMk/>
            <pc:sldMk cId="2079583307" sldId="259"/>
            <ac:spMk id="3" creationId="{00000000-0000-0000-0000-000000000000}"/>
          </ac:spMkLst>
        </pc:spChg>
      </pc:sldChg>
    </pc:docChg>
  </pc:docChgLst>
  <pc:docChgLst>
    <pc:chgData name="Charmaine Wagner-bell" userId="S::cwagner-bell@bbhs.org::12c75187-8f92-4287-aff4-07a9009ecf66" providerId="AD" clId="Web-{1C105068-947E-40E9-84BA-0384711F119D}"/>
    <pc:docChg chg="modSld sldOrd">
      <pc:chgData name="Charmaine Wagner-bell" userId="S::cwagner-bell@bbhs.org::12c75187-8f92-4287-aff4-07a9009ecf66" providerId="AD" clId="Web-{1C105068-947E-40E9-84BA-0384711F119D}" dt="2020-07-28T14:45:37.185" v="31"/>
      <pc:docMkLst>
        <pc:docMk/>
      </pc:docMkLst>
      <pc:sldChg chg="modSp ord">
        <pc:chgData name="Charmaine Wagner-bell" userId="S::cwagner-bell@bbhs.org::12c75187-8f92-4287-aff4-07a9009ecf66" providerId="AD" clId="Web-{1C105068-947E-40E9-84BA-0384711F119D}" dt="2020-07-28T14:45:37.185" v="31"/>
        <pc:sldMkLst>
          <pc:docMk/>
          <pc:sldMk cId="4177364396" sldId="263"/>
        </pc:sldMkLst>
        <pc:spChg chg="mod">
          <ac:chgData name="Charmaine Wagner-bell" userId="S::cwagner-bell@bbhs.org::12c75187-8f92-4287-aff4-07a9009ecf66" providerId="AD" clId="Web-{1C105068-947E-40E9-84BA-0384711F119D}" dt="2020-07-28T14:44:54.934" v="28" actId="20577"/>
          <ac:spMkLst>
            <pc:docMk/>
            <pc:sldMk cId="4177364396" sldId="263"/>
            <ac:spMk id="2" creationId="{BB4E49C3-B700-450F-83D9-58FDF324AD68}"/>
          </ac:spMkLst>
        </pc:spChg>
      </pc:sldChg>
    </pc:docChg>
  </pc:docChgLst>
  <pc:docChgLst>
    <pc:chgData name="Angela Goodall" userId="S::arodriguez@bbhs.org::1b6d67ff-8dc6-436b-8f41-fd252b097d51" providerId="AD" clId="Web-{8F8B868A-5A1C-4572-8FFC-778B20CCB2C0}"/>
    <pc:docChg chg="modSld">
      <pc:chgData name="Angela Goodall" userId="S::arodriguez@bbhs.org::1b6d67ff-8dc6-436b-8f41-fd252b097d51" providerId="AD" clId="Web-{8F8B868A-5A1C-4572-8FFC-778B20CCB2C0}" dt="2020-07-31T13:04:08.103" v="276" actId="20577"/>
      <pc:docMkLst>
        <pc:docMk/>
      </pc:docMkLst>
      <pc:sldChg chg="modSp">
        <pc:chgData name="Angela Goodall" userId="S::arodriguez@bbhs.org::1b6d67ff-8dc6-436b-8f41-fd252b097d51" providerId="AD" clId="Web-{8F8B868A-5A1C-4572-8FFC-778B20CCB2C0}" dt="2020-07-31T12:55:41.272" v="201" actId="20577"/>
        <pc:sldMkLst>
          <pc:docMk/>
          <pc:sldMk cId="1501602347" sldId="264"/>
        </pc:sldMkLst>
        <pc:spChg chg="mod">
          <ac:chgData name="Angela Goodall" userId="S::arodriguez@bbhs.org::1b6d67ff-8dc6-436b-8f41-fd252b097d51" providerId="AD" clId="Web-{8F8B868A-5A1C-4572-8FFC-778B20CCB2C0}" dt="2020-07-31T12:55:41.272" v="201" actId="20577"/>
          <ac:spMkLst>
            <pc:docMk/>
            <pc:sldMk cId="1501602347" sldId="264"/>
            <ac:spMk id="3" creationId="{D4E7442E-A9A1-43A8-908E-CEE562CEB155}"/>
          </ac:spMkLst>
        </pc:spChg>
      </pc:sldChg>
      <pc:sldChg chg="modSp">
        <pc:chgData name="Angela Goodall" userId="S::arodriguez@bbhs.org::1b6d67ff-8dc6-436b-8f41-fd252b097d51" providerId="AD" clId="Web-{8F8B868A-5A1C-4572-8FFC-778B20CCB2C0}" dt="2020-07-31T13:04:08.103" v="275" actId="20577"/>
        <pc:sldMkLst>
          <pc:docMk/>
          <pc:sldMk cId="1351387575" sldId="266"/>
        </pc:sldMkLst>
        <pc:spChg chg="mod">
          <ac:chgData name="Angela Goodall" userId="S::arodriguez@bbhs.org::1b6d67ff-8dc6-436b-8f41-fd252b097d51" providerId="AD" clId="Web-{8F8B868A-5A1C-4572-8FFC-778B20CCB2C0}" dt="2020-07-31T13:04:08.103" v="275" actId="20577"/>
          <ac:spMkLst>
            <pc:docMk/>
            <pc:sldMk cId="1351387575" sldId="266"/>
            <ac:spMk id="2" creationId="{2973A4CA-9860-428C-B376-1D6327D02C05}"/>
          </ac:spMkLst>
        </pc:spChg>
      </pc:sldChg>
    </pc:docChg>
  </pc:docChgLst>
  <pc:docChgLst>
    <pc:chgData name="Angela Goodall" userId="S::arodriguez@bbhs.org::1b6d67ff-8dc6-436b-8f41-fd252b097d51" providerId="AD" clId="Web-{C19BFB15-0655-4B12-A915-E11AB3E9C1C7}"/>
    <pc:docChg chg="addSld modSld sldOrd">
      <pc:chgData name="Angela Goodall" userId="S::arodriguez@bbhs.org::1b6d67ff-8dc6-436b-8f41-fd252b097d51" providerId="AD" clId="Web-{C19BFB15-0655-4B12-A915-E11AB3E9C1C7}" dt="2020-07-24T12:48:18.072" v="194"/>
      <pc:docMkLst>
        <pc:docMk/>
      </pc:docMkLst>
      <pc:sldChg chg="modSp">
        <pc:chgData name="Angela Goodall" userId="S::arodriguez@bbhs.org::1b6d67ff-8dc6-436b-8f41-fd252b097d51" providerId="AD" clId="Web-{C19BFB15-0655-4B12-A915-E11AB3E9C1C7}" dt="2020-07-24T12:47:36.976" v="189" actId="20577"/>
        <pc:sldMkLst>
          <pc:docMk/>
          <pc:sldMk cId="2675902387" sldId="256"/>
        </pc:sldMkLst>
        <pc:spChg chg="mod">
          <ac:chgData name="Angela Goodall" userId="S::arodriguez@bbhs.org::1b6d67ff-8dc6-436b-8f41-fd252b097d51" providerId="AD" clId="Web-{C19BFB15-0655-4B12-A915-E11AB3E9C1C7}" dt="2020-07-24T12:47:36.976" v="189" actId="20577"/>
          <ac:spMkLst>
            <pc:docMk/>
            <pc:sldMk cId="2675902387" sldId="256"/>
            <ac:spMk id="3" creationId="{00000000-0000-0000-0000-000000000000}"/>
          </ac:spMkLst>
        </pc:spChg>
      </pc:sldChg>
      <pc:sldChg chg="addSp delSp modSp">
        <pc:chgData name="Angela Goodall" userId="S::arodriguez@bbhs.org::1b6d67ff-8dc6-436b-8f41-fd252b097d51" providerId="AD" clId="Web-{C19BFB15-0655-4B12-A915-E11AB3E9C1C7}" dt="2020-07-24T12:46:10.888" v="2"/>
        <pc:sldMkLst>
          <pc:docMk/>
          <pc:sldMk cId="270826711" sldId="257"/>
        </pc:sldMkLst>
        <pc:spChg chg="add mod">
          <ac:chgData name="Angela Goodall" userId="S::arodriguez@bbhs.org::1b6d67ff-8dc6-436b-8f41-fd252b097d51" providerId="AD" clId="Web-{C19BFB15-0655-4B12-A915-E11AB3E9C1C7}" dt="2020-07-24T12:46:06.637" v="0"/>
          <ac:spMkLst>
            <pc:docMk/>
            <pc:sldMk cId="270826711" sldId="257"/>
            <ac:spMk id="4" creationId="{840477B7-E99A-4962-A2E6-3D0C38020663}"/>
          </ac:spMkLst>
        </pc:spChg>
        <pc:spChg chg="add mod">
          <ac:chgData name="Angela Goodall" userId="S::arodriguez@bbhs.org::1b6d67ff-8dc6-436b-8f41-fd252b097d51" providerId="AD" clId="Web-{C19BFB15-0655-4B12-A915-E11AB3E9C1C7}" dt="2020-07-24T12:46:07.497" v="1"/>
          <ac:spMkLst>
            <pc:docMk/>
            <pc:sldMk cId="270826711" sldId="257"/>
            <ac:spMk id="10" creationId="{13679F53-DACC-4970-BB40-F487950CE6CC}"/>
          </ac:spMkLst>
        </pc:spChg>
        <pc:picChg chg="del">
          <ac:chgData name="Angela Goodall" userId="S::arodriguez@bbhs.org::1b6d67ff-8dc6-436b-8f41-fd252b097d51" providerId="AD" clId="Web-{C19BFB15-0655-4B12-A915-E11AB3E9C1C7}" dt="2020-07-24T12:46:06.637" v="0"/>
          <ac:picMkLst>
            <pc:docMk/>
            <pc:sldMk cId="270826711" sldId="257"/>
            <ac:picMk id="6" creationId="{00000000-0000-0000-0000-000000000000}"/>
          </ac:picMkLst>
        </pc:picChg>
        <pc:picChg chg="del">
          <ac:chgData name="Angela Goodall" userId="S::arodriguez@bbhs.org::1b6d67ff-8dc6-436b-8f41-fd252b097d51" providerId="AD" clId="Web-{C19BFB15-0655-4B12-A915-E11AB3E9C1C7}" dt="2020-07-24T12:46:07.497" v="1"/>
          <ac:picMkLst>
            <pc:docMk/>
            <pc:sldMk cId="270826711" sldId="257"/>
            <ac:picMk id="7" creationId="{00000000-0000-0000-0000-000000000000}"/>
          </ac:picMkLst>
        </pc:picChg>
        <pc:picChg chg="del">
          <ac:chgData name="Angela Goodall" userId="S::arodriguez@bbhs.org::1b6d67ff-8dc6-436b-8f41-fd252b097d51" providerId="AD" clId="Web-{C19BFB15-0655-4B12-A915-E11AB3E9C1C7}" dt="2020-07-24T12:46:10.888" v="2"/>
          <ac:picMkLst>
            <pc:docMk/>
            <pc:sldMk cId="270826711" sldId="257"/>
            <ac:picMk id="13" creationId="{00000000-0000-0000-0000-000000000000}"/>
          </ac:picMkLst>
        </pc:picChg>
      </pc:sldChg>
      <pc:sldChg chg="ord">
        <pc:chgData name="Angela Goodall" userId="S::arodriguez@bbhs.org::1b6d67ff-8dc6-436b-8f41-fd252b097d51" providerId="AD" clId="Web-{C19BFB15-0655-4B12-A915-E11AB3E9C1C7}" dt="2020-07-24T12:48:18.072" v="194"/>
        <pc:sldMkLst>
          <pc:docMk/>
          <pc:sldMk cId="2079583307" sldId="259"/>
        </pc:sldMkLst>
      </pc:sldChg>
      <pc:sldChg chg="new ord">
        <pc:chgData name="Angela Goodall" userId="S::arodriguez@bbhs.org::1b6d67ff-8dc6-436b-8f41-fd252b097d51" providerId="AD" clId="Web-{C19BFB15-0655-4B12-A915-E11AB3E9C1C7}" dt="2020-07-24T12:48:16.088" v="193"/>
        <pc:sldMkLst>
          <pc:docMk/>
          <pc:sldMk cId="3120593159" sldId="260"/>
        </pc:sldMkLst>
      </pc:sldChg>
    </pc:docChg>
  </pc:docChgLst>
  <pc:docChgLst>
    <pc:chgData name="Charmaine Wagner-bell" userId="S::cwagner-bell@bbhs.org::12c75187-8f92-4287-aff4-07a9009ecf66" providerId="AD" clId="Web-{758FFEFF-AF05-4128-BD03-174F75A5B34F}"/>
    <pc:docChg chg="modSld sldOrd">
      <pc:chgData name="Charmaine Wagner-bell" userId="S::cwagner-bell@bbhs.org::12c75187-8f92-4287-aff4-07a9009ecf66" providerId="AD" clId="Web-{758FFEFF-AF05-4128-BD03-174F75A5B34F}" dt="2020-07-30T16:41:04.423" v="6"/>
      <pc:docMkLst>
        <pc:docMk/>
      </pc:docMkLst>
      <pc:sldChg chg="ord">
        <pc:chgData name="Charmaine Wagner-bell" userId="S::cwagner-bell@bbhs.org::12c75187-8f92-4287-aff4-07a9009ecf66" providerId="AD" clId="Web-{758FFEFF-AF05-4128-BD03-174F75A5B34F}" dt="2020-07-30T16:40:51.907" v="5"/>
        <pc:sldMkLst>
          <pc:docMk/>
          <pc:sldMk cId="1501602347" sldId="264"/>
        </pc:sldMkLst>
      </pc:sldChg>
      <pc:sldChg chg="modSp ord">
        <pc:chgData name="Charmaine Wagner-bell" userId="S::cwagner-bell@bbhs.org::12c75187-8f92-4287-aff4-07a9009ecf66" providerId="AD" clId="Web-{758FFEFF-AF05-4128-BD03-174F75A5B34F}" dt="2020-07-30T16:41:04.423" v="6"/>
        <pc:sldMkLst>
          <pc:docMk/>
          <pc:sldMk cId="1351387575" sldId="266"/>
        </pc:sldMkLst>
        <pc:spChg chg="mod">
          <ac:chgData name="Charmaine Wagner-bell" userId="S::cwagner-bell@bbhs.org::12c75187-8f92-4287-aff4-07a9009ecf66" providerId="AD" clId="Web-{758FFEFF-AF05-4128-BD03-174F75A5B34F}" dt="2020-07-30T16:40:45.328" v="2" actId="20577"/>
          <ac:spMkLst>
            <pc:docMk/>
            <pc:sldMk cId="1351387575" sldId="266"/>
            <ac:spMk id="2" creationId="{2973A4CA-9860-428C-B376-1D6327D02C05}"/>
          </ac:spMkLst>
        </pc:spChg>
      </pc:sldChg>
    </pc:docChg>
  </pc:docChgLst>
  <pc:docChgLst>
    <pc:chgData name="Angela Goodall" userId="S::arodriguez@bbhs.org::1b6d67ff-8dc6-436b-8f41-fd252b097d51" providerId="AD" clId="Web-{73EB1A04-D063-4184-999E-C5766AC02085}"/>
    <pc:docChg chg="modSld">
      <pc:chgData name="Angela Goodall" userId="S::arodriguez@bbhs.org::1b6d67ff-8dc6-436b-8f41-fd252b097d51" providerId="AD" clId="Web-{73EB1A04-D063-4184-999E-C5766AC02085}" dt="2020-07-24T12:59:27.855" v="7" actId="20577"/>
      <pc:docMkLst>
        <pc:docMk/>
      </pc:docMkLst>
      <pc:sldChg chg="delSp modSp">
        <pc:chgData name="Angela Goodall" userId="S::arodriguez@bbhs.org::1b6d67ff-8dc6-436b-8f41-fd252b097d51" providerId="AD" clId="Web-{73EB1A04-D063-4184-999E-C5766AC02085}" dt="2020-07-24T12:59:24.980" v="5" actId="20577"/>
        <pc:sldMkLst>
          <pc:docMk/>
          <pc:sldMk cId="270826711" sldId="257"/>
        </pc:sldMkLst>
        <pc:spChg chg="mod">
          <ac:chgData name="Angela Goodall" userId="S::arodriguez@bbhs.org::1b6d67ff-8dc6-436b-8f41-fd252b097d51" providerId="AD" clId="Web-{73EB1A04-D063-4184-999E-C5766AC02085}" dt="2020-07-24T12:59:24.980" v="5" actId="20577"/>
          <ac:spMkLst>
            <pc:docMk/>
            <pc:sldMk cId="270826711" sldId="257"/>
            <ac:spMk id="2" creationId="{00000000-0000-0000-0000-000000000000}"/>
          </ac:spMkLst>
        </pc:spChg>
        <pc:spChg chg="del">
          <ac:chgData name="Angela Goodall" userId="S::arodriguez@bbhs.org::1b6d67ff-8dc6-436b-8f41-fd252b097d51" providerId="AD" clId="Web-{73EB1A04-D063-4184-999E-C5766AC02085}" dt="2020-07-24T12:59:08.839" v="0"/>
          <ac:spMkLst>
            <pc:docMk/>
            <pc:sldMk cId="270826711" sldId="257"/>
            <ac:spMk id="4" creationId="{840477B7-E99A-4962-A2E6-3D0C38020663}"/>
          </ac:spMkLst>
        </pc:spChg>
        <pc:spChg chg="del">
          <ac:chgData name="Angela Goodall" userId="S::arodriguez@bbhs.org::1b6d67ff-8dc6-436b-8f41-fd252b097d51" providerId="AD" clId="Web-{73EB1A04-D063-4184-999E-C5766AC02085}" dt="2020-07-24T12:59:13.980" v="2"/>
          <ac:spMkLst>
            <pc:docMk/>
            <pc:sldMk cId="270826711" sldId="257"/>
            <ac:spMk id="9" creationId="{00000000-0000-0000-0000-000000000000}"/>
          </ac:spMkLst>
        </pc:spChg>
        <pc:spChg chg="del">
          <ac:chgData name="Angela Goodall" userId="S::arodriguez@bbhs.org::1b6d67ff-8dc6-436b-8f41-fd252b097d51" providerId="AD" clId="Web-{73EB1A04-D063-4184-999E-C5766AC02085}" dt="2020-07-24T12:59:11.542" v="1"/>
          <ac:spMkLst>
            <pc:docMk/>
            <pc:sldMk cId="270826711" sldId="257"/>
            <ac:spMk id="10" creationId="{13679F53-DACC-4970-BB40-F487950CE6CC}"/>
          </ac:spMkLst>
        </pc:spChg>
        <pc:spChg chg="del">
          <ac:chgData name="Angela Goodall" userId="S::arodriguez@bbhs.org::1b6d67ff-8dc6-436b-8f41-fd252b097d51" providerId="AD" clId="Web-{73EB1A04-D063-4184-999E-C5766AC02085}" dt="2020-07-24T12:59:16.683" v="3"/>
          <ac:spMkLst>
            <pc:docMk/>
            <pc:sldMk cId="270826711" sldId="257"/>
            <ac:spMk id="12" creationId="{00000000-0000-0000-0000-000000000000}"/>
          </ac:spMkLst>
        </pc:spChg>
        <pc:spChg chg="del">
          <ac:chgData name="Angela Goodall" userId="S::arodriguez@bbhs.org::1b6d67ff-8dc6-436b-8f41-fd252b097d51" providerId="AD" clId="Web-{73EB1A04-D063-4184-999E-C5766AC02085}" dt="2020-07-24T12:59:20.105" v="4"/>
          <ac:spMkLst>
            <pc:docMk/>
            <pc:sldMk cId="270826711" sldId="257"/>
            <ac:spMk id="14" creationId="{00000000-0000-0000-0000-000000000000}"/>
          </ac:spMkLst>
        </pc:spChg>
      </pc:sldChg>
    </pc:docChg>
  </pc:docChgLst>
  <pc:docChgLst>
    <pc:chgData name="Angela Goodall" userId="S::arodriguez@bbhs.org::1b6d67ff-8dc6-436b-8f41-fd252b097d51" providerId="AD" clId="Web-{01932847-6FB1-40B5-9DB3-72D729947AC0}"/>
    <pc:docChg chg="modSld">
      <pc:chgData name="Angela Goodall" userId="S::arodriguez@bbhs.org::1b6d67ff-8dc6-436b-8f41-fd252b097d51" providerId="AD" clId="Web-{01932847-6FB1-40B5-9DB3-72D729947AC0}" dt="2020-07-24T12:57:19.803" v="5" actId="14100"/>
      <pc:docMkLst>
        <pc:docMk/>
      </pc:docMkLst>
      <pc:sldChg chg="addSp delSp modSp">
        <pc:chgData name="Angela Goodall" userId="S::arodriguez@bbhs.org::1b6d67ff-8dc6-436b-8f41-fd252b097d51" providerId="AD" clId="Web-{01932847-6FB1-40B5-9DB3-72D729947AC0}" dt="2020-07-24T12:57:19.803" v="5" actId="14100"/>
        <pc:sldMkLst>
          <pc:docMk/>
          <pc:sldMk cId="4177364396" sldId="263"/>
        </pc:sldMkLst>
        <pc:spChg chg="del">
          <ac:chgData name="Angela Goodall" userId="S::arodriguez@bbhs.org::1b6d67ff-8dc6-436b-8f41-fd252b097d51" providerId="AD" clId="Web-{01932847-6FB1-40B5-9DB3-72D729947AC0}" dt="2020-07-24T12:57:03.365" v="1"/>
          <ac:spMkLst>
            <pc:docMk/>
            <pc:sldMk cId="4177364396" sldId="263"/>
            <ac:spMk id="3" creationId="{D0945466-6559-475F-9008-3F8CDA1210FA}"/>
          </ac:spMkLst>
        </pc:spChg>
        <pc:spChg chg="del">
          <ac:chgData name="Angela Goodall" userId="S::arodriguez@bbhs.org::1b6d67ff-8dc6-436b-8f41-fd252b097d51" providerId="AD" clId="Web-{01932847-6FB1-40B5-9DB3-72D729947AC0}" dt="2020-07-24T12:56:41.630" v="0"/>
          <ac:spMkLst>
            <pc:docMk/>
            <pc:sldMk cId="4177364396" sldId="263"/>
            <ac:spMk id="4" creationId="{03F74E64-89E8-4FA8-ADEA-DC9B425E1DC1}"/>
          </ac:spMkLst>
        </pc:spChg>
        <pc:picChg chg="add mod ord">
          <ac:chgData name="Angela Goodall" userId="S::arodriguez@bbhs.org::1b6d67ff-8dc6-436b-8f41-fd252b097d51" providerId="AD" clId="Web-{01932847-6FB1-40B5-9DB3-72D729947AC0}" dt="2020-07-24T12:57:19.803" v="5" actId="14100"/>
          <ac:picMkLst>
            <pc:docMk/>
            <pc:sldMk cId="4177364396" sldId="263"/>
            <ac:picMk id="5" creationId="{3AD8B3CC-F897-41C4-A5C5-CDA19E8F964C}"/>
          </ac:picMkLst>
        </pc:picChg>
      </pc:sldChg>
    </pc:docChg>
  </pc:docChgLst>
  <pc:docChgLst>
    <pc:chgData name="Angela Goodall" userId="S::arodriguez@bbhs.org::1b6d67ff-8dc6-436b-8f41-fd252b097d51" providerId="AD" clId="Web-{841FD70E-A14D-4DB3-99A4-A8D0F083ACBC}"/>
    <pc:docChg chg="modSld">
      <pc:chgData name="Angela Goodall" userId="S::arodriguez@bbhs.org::1b6d67ff-8dc6-436b-8f41-fd252b097d51" providerId="AD" clId="Web-{841FD70E-A14D-4DB3-99A4-A8D0F083ACBC}" dt="2020-07-28T17:12:25.926" v="161" actId="20577"/>
      <pc:docMkLst>
        <pc:docMk/>
      </pc:docMkLst>
      <pc:sldChg chg="addSp delSp modSp">
        <pc:chgData name="Angela Goodall" userId="S::arodriguez@bbhs.org::1b6d67ff-8dc6-436b-8f41-fd252b097d51" providerId="AD" clId="Web-{841FD70E-A14D-4DB3-99A4-A8D0F083ACBC}" dt="2020-07-28T17:12:25.926" v="160" actId="20577"/>
        <pc:sldMkLst>
          <pc:docMk/>
          <pc:sldMk cId="4177364396" sldId="263"/>
        </pc:sldMkLst>
        <pc:spChg chg="add mod">
          <ac:chgData name="Angela Goodall" userId="S::arodriguez@bbhs.org::1b6d67ff-8dc6-436b-8f41-fd252b097d51" providerId="AD" clId="Web-{841FD70E-A14D-4DB3-99A4-A8D0F083ACBC}" dt="2020-07-28T17:12:25.926" v="160" actId="20577"/>
          <ac:spMkLst>
            <pc:docMk/>
            <pc:sldMk cId="4177364396" sldId="263"/>
            <ac:spMk id="4" creationId="{65A7DB07-9ED6-4CCB-88BA-4AFD3E9A6912}"/>
          </ac:spMkLst>
        </pc:spChg>
        <pc:spChg chg="add del mod">
          <ac:chgData name="Angela Goodall" userId="S::arodriguez@bbhs.org::1b6d67ff-8dc6-436b-8f41-fd252b097d51" providerId="AD" clId="Web-{841FD70E-A14D-4DB3-99A4-A8D0F083ACBC}" dt="2020-07-28T17:09:37.096" v="11"/>
          <ac:spMkLst>
            <pc:docMk/>
            <pc:sldMk cId="4177364396" sldId="263"/>
            <ac:spMk id="6" creationId="{E8B29976-ED19-491C-B1EA-6896A01BBE53}"/>
          </ac:spMkLst>
        </pc:spChg>
        <pc:spChg chg="add del mod">
          <ac:chgData name="Angela Goodall" userId="S::arodriguez@bbhs.org::1b6d67ff-8dc6-436b-8f41-fd252b097d51" providerId="AD" clId="Web-{841FD70E-A14D-4DB3-99A4-A8D0F083ACBC}" dt="2020-07-28T17:09:22.830" v="6"/>
          <ac:spMkLst>
            <pc:docMk/>
            <pc:sldMk cId="4177364396" sldId="263"/>
            <ac:spMk id="7" creationId="{B7844577-0B6D-49BF-A74C-F532189023F2}"/>
          </ac:spMkLst>
        </pc:spChg>
        <pc:picChg chg="mod">
          <ac:chgData name="Angela Goodall" userId="S::arodriguez@bbhs.org::1b6d67ff-8dc6-436b-8f41-fd252b097d51" providerId="AD" clId="Web-{841FD70E-A14D-4DB3-99A4-A8D0F083ACBC}" dt="2020-07-28T17:11:52.598" v="153" actId="14100"/>
          <ac:picMkLst>
            <pc:docMk/>
            <pc:sldMk cId="4177364396" sldId="263"/>
            <ac:picMk id="5" creationId="{3AD8B3CC-F897-41C4-A5C5-CDA19E8F964C}"/>
          </ac:picMkLst>
        </pc:picChg>
      </pc:sldChg>
    </pc:docChg>
  </pc:docChgLst>
  <pc:docChgLst>
    <pc:chgData name="Angela Goodall" userId="S::arodriguez@bbhs.org::1b6d67ff-8dc6-436b-8f41-fd252b097d51" providerId="AD" clId="Web-{A2C9C245-F88C-4606-8E11-5167115E8208}"/>
    <pc:docChg chg="modSld">
      <pc:chgData name="Angela Goodall" userId="S::arodriguez@bbhs.org::1b6d67ff-8dc6-436b-8f41-fd252b097d51" providerId="AD" clId="Web-{A2C9C245-F88C-4606-8E11-5167115E8208}" dt="2020-07-30T14:38:45.200" v="424" actId="1076"/>
      <pc:docMkLst>
        <pc:docMk/>
      </pc:docMkLst>
      <pc:sldChg chg="modSp">
        <pc:chgData name="Angela Goodall" userId="S::arodriguez@bbhs.org::1b6d67ff-8dc6-436b-8f41-fd252b097d51" providerId="AD" clId="Web-{A2C9C245-F88C-4606-8E11-5167115E8208}" dt="2020-07-30T14:38:45.200" v="424" actId="1076"/>
        <pc:sldMkLst>
          <pc:docMk/>
          <pc:sldMk cId="2675902387" sldId="256"/>
        </pc:sldMkLst>
        <pc:picChg chg="mod">
          <ac:chgData name="Angela Goodall" userId="S::arodriguez@bbhs.org::1b6d67ff-8dc6-436b-8f41-fd252b097d51" providerId="AD" clId="Web-{A2C9C245-F88C-4606-8E11-5167115E8208}" dt="2020-07-30T14:38:45.200" v="424" actId="1076"/>
          <ac:picMkLst>
            <pc:docMk/>
            <pc:sldMk cId="2675902387" sldId="256"/>
            <ac:picMk id="5" creationId="{00000000-0000-0000-0000-000000000000}"/>
          </ac:picMkLst>
        </pc:picChg>
      </pc:sldChg>
      <pc:sldChg chg="modSp">
        <pc:chgData name="Angela Goodall" userId="S::arodriguez@bbhs.org::1b6d67ff-8dc6-436b-8f41-fd252b097d51" providerId="AD" clId="Web-{A2C9C245-F88C-4606-8E11-5167115E8208}" dt="2020-07-30T14:37:13.288" v="418" actId="20577"/>
        <pc:sldMkLst>
          <pc:docMk/>
          <pc:sldMk cId="270826711" sldId="257"/>
        </pc:sldMkLst>
        <pc:spChg chg="mod">
          <ac:chgData name="Angela Goodall" userId="S::arodriguez@bbhs.org::1b6d67ff-8dc6-436b-8f41-fd252b097d51" providerId="AD" clId="Web-{A2C9C245-F88C-4606-8E11-5167115E8208}" dt="2020-07-30T14:37:13.288" v="418" actId="20577"/>
          <ac:spMkLst>
            <pc:docMk/>
            <pc:sldMk cId="270826711" sldId="257"/>
            <ac:spMk id="2" creationId="{00000000-0000-0000-0000-000000000000}"/>
          </ac:spMkLst>
        </pc:spChg>
      </pc:sldChg>
      <pc:sldChg chg="modSp">
        <pc:chgData name="Angela Goodall" userId="S::arodriguez@bbhs.org::1b6d67ff-8dc6-436b-8f41-fd252b097d51" providerId="AD" clId="Web-{A2C9C245-F88C-4606-8E11-5167115E8208}" dt="2020-07-30T14:31:39.393" v="35" actId="20577"/>
        <pc:sldMkLst>
          <pc:docMk/>
          <pc:sldMk cId="2079583307" sldId="259"/>
        </pc:sldMkLst>
        <pc:spChg chg="mod">
          <ac:chgData name="Angela Goodall" userId="S::arodriguez@bbhs.org::1b6d67ff-8dc6-436b-8f41-fd252b097d51" providerId="AD" clId="Web-{A2C9C245-F88C-4606-8E11-5167115E8208}" dt="2020-07-30T14:31:39.393" v="35" actId="20577"/>
          <ac:spMkLst>
            <pc:docMk/>
            <pc:sldMk cId="2079583307" sldId="259"/>
            <ac:spMk id="2" creationId="{00000000-0000-0000-0000-000000000000}"/>
          </ac:spMkLst>
        </pc:spChg>
        <pc:spChg chg="mod">
          <ac:chgData name="Angela Goodall" userId="S::arodriguez@bbhs.org::1b6d67ff-8dc6-436b-8f41-fd252b097d51" providerId="AD" clId="Web-{A2C9C245-F88C-4606-8E11-5167115E8208}" dt="2020-07-30T14:30:42.031" v="2" actId="20577"/>
          <ac:spMkLst>
            <pc:docMk/>
            <pc:sldMk cId="2079583307" sldId="259"/>
            <ac:spMk id="4" creationId="{00000000-0000-0000-0000-000000000000}"/>
          </ac:spMkLst>
        </pc:spChg>
      </pc:sldChg>
      <pc:sldChg chg="modSp">
        <pc:chgData name="Angela Goodall" userId="S::arodriguez@bbhs.org::1b6d67ff-8dc6-436b-8f41-fd252b097d51" providerId="AD" clId="Web-{A2C9C245-F88C-4606-8E11-5167115E8208}" dt="2020-07-30T14:31:33.518" v="31" actId="20577"/>
        <pc:sldMkLst>
          <pc:docMk/>
          <pc:sldMk cId="3133741543" sldId="261"/>
        </pc:sldMkLst>
        <pc:spChg chg="mod">
          <ac:chgData name="Angela Goodall" userId="S::arodriguez@bbhs.org::1b6d67ff-8dc6-436b-8f41-fd252b097d51" providerId="AD" clId="Web-{A2C9C245-F88C-4606-8E11-5167115E8208}" dt="2020-07-30T14:31:30.549" v="27" actId="20577"/>
          <ac:spMkLst>
            <pc:docMk/>
            <pc:sldMk cId="3133741543" sldId="261"/>
            <ac:spMk id="2" creationId="{697176DE-DEFC-4C20-B384-74B573D28039}"/>
          </ac:spMkLst>
        </pc:spChg>
        <pc:spChg chg="mod">
          <ac:chgData name="Angela Goodall" userId="S::arodriguez@bbhs.org::1b6d67ff-8dc6-436b-8f41-fd252b097d51" providerId="AD" clId="Web-{A2C9C245-F88C-4606-8E11-5167115E8208}" dt="2020-07-30T14:31:33.518" v="31" actId="20577"/>
          <ac:spMkLst>
            <pc:docMk/>
            <pc:sldMk cId="3133741543" sldId="261"/>
            <ac:spMk id="3" creationId="{B6FF252A-9C30-496D-8491-0C0436399E4D}"/>
          </ac:spMkLst>
        </pc:spChg>
      </pc:sldChg>
      <pc:sldChg chg="modSp">
        <pc:chgData name="Angela Goodall" userId="S::arodriguez@bbhs.org::1b6d67ff-8dc6-436b-8f41-fd252b097d51" providerId="AD" clId="Web-{A2C9C245-F88C-4606-8E11-5167115E8208}" dt="2020-07-30T14:37:42.243" v="421" actId="20577"/>
        <pc:sldMkLst>
          <pc:docMk/>
          <pc:sldMk cId="1501602347" sldId="264"/>
        </pc:sldMkLst>
        <pc:spChg chg="mod">
          <ac:chgData name="Angela Goodall" userId="S::arodriguez@bbhs.org::1b6d67ff-8dc6-436b-8f41-fd252b097d51" providerId="AD" clId="Web-{A2C9C245-F88C-4606-8E11-5167115E8208}" dt="2020-07-30T14:32:52.538" v="118" actId="1076"/>
          <ac:spMkLst>
            <pc:docMk/>
            <pc:sldMk cId="1501602347" sldId="264"/>
            <ac:spMk id="2" creationId="{9FA3A282-E95F-400A-87A9-BDE5352516F3}"/>
          </ac:spMkLst>
        </pc:spChg>
        <pc:spChg chg="mod">
          <ac:chgData name="Angela Goodall" userId="S::arodriguez@bbhs.org::1b6d67ff-8dc6-436b-8f41-fd252b097d51" providerId="AD" clId="Web-{A2C9C245-F88C-4606-8E11-5167115E8208}" dt="2020-07-30T14:37:42.243" v="421" actId="20577"/>
          <ac:spMkLst>
            <pc:docMk/>
            <pc:sldMk cId="1501602347" sldId="264"/>
            <ac:spMk id="3" creationId="{D4E7442E-A9A1-43A8-908E-CEE562CEB155}"/>
          </ac:spMkLst>
        </pc:spChg>
      </pc:sldChg>
      <pc:sldChg chg="modSp">
        <pc:chgData name="Angela Goodall" userId="S::arodriguez@bbhs.org::1b6d67ff-8dc6-436b-8f41-fd252b097d51" providerId="AD" clId="Web-{A2C9C245-F88C-4606-8E11-5167115E8208}" dt="2020-07-30T14:31:03.735" v="24" actId="20577"/>
        <pc:sldMkLst>
          <pc:docMk/>
          <pc:sldMk cId="3863442157" sldId="265"/>
        </pc:sldMkLst>
        <pc:spChg chg="mod">
          <ac:chgData name="Angela Goodall" userId="S::arodriguez@bbhs.org::1b6d67ff-8dc6-436b-8f41-fd252b097d51" providerId="AD" clId="Web-{A2C9C245-F88C-4606-8E11-5167115E8208}" dt="2020-07-30T14:31:03.735" v="24" actId="20577"/>
          <ac:spMkLst>
            <pc:docMk/>
            <pc:sldMk cId="3863442157" sldId="265"/>
            <ac:spMk id="6" creationId="{00000000-0000-0000-0000-000000000000}"/>
          </ac:spMkLst>
        </pc:spChg>
        <pc:spChg chg="mod">
          <ac:chgData name="Angela Goodall" userId="S::arodriguez@bbhs.org::1b6d67ff-8dc6-436b-8f41-fd252b097d51" providerId="AD" clId="Web-{A2C9C245-F88C-4606-8E11-5167115E8208}" dt="2020-07-30T14:30:48.343" v="6" actId="20577"/>
          <ac:spMkLst>
            <pc:docMk/>
            <pc:sldMk cId="3863442157" sldId="265"/>
            <ac:spMk id="7" creationId="{00000000-0000-0000-0000-000000000000}"/>
          </ac:spMkLst>
        </pc:spChg>
        <pc:spChg chg="mod">
          <ac:chgData name="Angela Goodall" userId="S::arodriguez@bbhs.org::1b6d67ff-8dc6-436b-8f41-fd252b097d51" providerId="AD" clId="Web-{A2C9C245-F88C-4606-8E11-5167115E8208}" dt="2020-07-30T14:30:56.500" v="17" actId="20577"/>
          <ac:spMkLst>
            <pc:docMk/>
            <pc:sldMk cId="3863442157" sldId="265"/>
            <ac:spMk id="8" creationId="{00000000-0000-0000-0000-000000000000}"/>
          </ac:spMkLst>
        </pc:spChg>
        <pc:spChg chg="mod">
          <ac:chgData name="Angela Goodall" userId="S::arodriguez@bbhs.org::1b6d67ff-8dc6-436b-8f41-fd252b097d51" providerId="AD" clId="Web-{A2C9C245-F88C-4606-8E11-5167115E8208}" dt="2020-07-30T14:30:52.813" v="12" actId="20577"/>
          <ac:spMkLst>
            <pc:docMk/>
            <pc:sldMk cId="3863442157" sldId="265"/>
            <ac:spMk id="9" creationId="{00000000-0000-0000-0000-000000000000}"/>
          </ac:spMkLst>
        </pc:spChg>
      </pc:sldChg>
    </pc:docChg>
  </pc:docChgLst>
  <pc:docChgLst>
    <pc:chgData name="Charmaine Wagner-bell" userId="S::cwagner-bell@bbhs.org::12c75187-8f92-4287-aff4-07a9009ecf66" providerId="AD" clId="Web-{284CCB5E-EF92-411C-9879-6B0BF25BBE83}"/>
    <pc:docChg chg="addSld modSld sldOrd">
      <pc:chgData name="Charmaine Wagner-bell" userId="S::cwagner-bell@bbhs.org::12c75187-8f92-4287-aff4-07a9009ecf66" providerId="AD" clId="Web-{284CCB5E-EF92-411C-9879-6B0BF25BBE83}" dt="2020-07-28T15:38:08.041" v="398" actId="20577"/>
      <pc:docMkLst>
        <pc:docMk/>
      </pc:docMkLst>
      <pc:sldChg chg="modSp">
        <pc:chgData name="Charmaine Wagner-bell" userId="S::cwagner-bell@bbhs.org::12c75187-8f92-4287-aff4-07a9009ecf66" providerId="AD" clId="Web-{284CCB5E-EF92-411C-9879-6B0BF25BBE83}" dt="2020-07-28T15:36:18.785" v="275" actId="20577"/>
        <pc:sldMkLst>
          <pc:docMk/>
          <pc:sldMk cId="270826711" sldId="257"/>
        </pc:sldMkLst>
        <pc:spChg chg="mod">
          <ac:chgData name="Charmaine Wagner-bell" userId="S::cwagner-bell@bbhs.org::12c75187-8f92-4287-aff4-07a9009ecf66" providerId="AD" clId="Web-{284CCB5E-EF92-411C-9879-6B0BF25BBE83}" dt="2020-07-28T15:36:18.785" v="275" actId="20577"/>
          <ac:spMkLst>
            <pc:docMk/>
            <pc:sldMk cId="270826711" sldId="257"/>
            <ac:spMk id="2" creationId="{00000000-0000-0000-0000-000000000000}"/>
          </ac:spMkLst>
        </pc:spChg>
      </pc:sldChg>
      <pc:sldChg chg="modSp">
        <pc:chgData name="Charmaine Wagner-bell" userId="S::cwagner-bell@bbhs.org::12c75187-8f92-4287-aff4-07a9009ecf66" providerId="AD" clId="Web-{284CCB5E-EF92-411C-9879-6B0BF25BBE83}" dt="2020-07-28T15:37:00.600" v="284" actId="14100"/>
        <pc:sldMkLst>
          <pc:docMk/>
          <pc:sldMk cId="3046585107" sldId="258"/>
        </pc:sldMkLst>
        <pc:spChg chg="mod">
          <ac:chgData name="Charmaine Wagner-bell" userId="S::cwagner-bell@bbhs.org::12c75187-8f92-4287-aff4-07a9009ecf66" providerId="AD" clId="Web-{284CCB5E-EF92-411C-9879-6B0BF25BBE83}" dt="2020-07-28T15:30:50.533" v="42" actId="20577"/>
          <ac:spMkLst>
            <pc:docMk/>
            <pc:sldMk cId="3046585107" sldId="258"/>
            <ac:spMk id="2" creationId="{00000000-0000-0000-0000-000000000000}"/>
          </ac:spMkLst>
        </pc:spChg>
        <pc:spChg chg="mod">
          <ac:chgData name="Charmaine Wagner-bell" userId="S::cwagner-bell@bbhs.org::12c75187-8f92-4287-aff4-07a9009ecf66" providerId="AD" clId="Web-{284CCB5E-EF92-411C-9879-6B0BF25BBE83}" dt="2020-07-28T15:37:00.600" v="284" actId="14100"/>
          <ac:spMkLst>
            <pc:docMk/>
            <pc:sldMk cId="3046585107" sldId="258"/>
            <ac:spMk id="3" creationId="{00000000-0000-0000-0000-000000000000}"/>
          </ac:spMkLst>
        </pc:spChg>
      </pc:sldChg>
      <pc:sldChg chg="addSp modSp ord">
        <pc:chgData name="Charmaine Wagner-bell" userId="S::cwagner-bell@bbhs.org::12c75187-8f92-4287-aff4-07a9009ecf66" providerId="AD" clId="Web-{284CCB5E-EF92-411C-9879-6B0BF25BBE83}" dt="2020-07-28T15:26:29.862" v="30"/>
        <pc:sldMkLst>
          <pc:docMk/>
          <pc:sldMk cId="2478172315" sldId="262"/>
        </pc:sldMkLst>
        <pc:spChg chg="mod">
          <ac:chgData name="Charmaine Wagner-bell" userId="S::cwagner-bell@bbhs.org::12c75187-8f92-4287-aff4-07a9009ecf66" providerId="AD" clId="Web-{284CCB5E-EF92-411C-9879-6B0BF25BBE83}" dt="2020-07-28T15:24:42.716" v="22" actId="14100"/>
          <ac:spMkLst>
            <pc:docMk/>
            <pc:sldMk cId="2478172315" sldId="262"/>
            <ac:spMk id="3" creationId="{70499FA6-4775-438A-9C5C-161A0A2DFB3C}"/>
          </ac:spMkLst>
        </pc:spChg>
        <pc:spChg chg="mod">
          <ac:chgData name="Charmaine Wagner-bell" userId="S::cwagner-bell@bbhs.org::12c75187-8f92-4287-aff4-07a9009ecf66" providerId="AD" clId="Web-{284CCB5E-EF92-411C-9879-6B0BF25BBE83}" dt="2020-07-28T15:24:32.153" v="20" actId="1076"/>
          <ac:spMkLst>
            <pc:docMk/>
            <pc:sldMk cId="2478172315" sldId="262"/>
            <ac:spMk id="4" creationId="{9DB5F380-24A6-426D-ACBC-2EA7E766D185}"/>
          </ac:spMkLst>
        </pc:spChg>
        <pc:spChg chg="add mod">
          <ac:chgData name="Charmaine Wagner-bell" userId="S::cwagner-bell@bbhs.org::12c75187-8f92-4287-aff4-07a9009ecf66" providerId="AD" clId="Web-{284CCB5E-EF92-411C-9879-6B0BF25BBE83}" dt="2020-07-28T15:26:20.909" v="29" actId="14100"/>
          <ac:spMkLst>
            <pc:docMk/>
            <pc:sldMk cId="2478172315" sldId="262"/>
            <ac:spMk id="5" creationId="{B236A7C7-38F8-443D-BAD4-597BC3C18B64}"/>
          </ac:spMkLst>
        </pc:spChg>
      </pc:sldChg>
      <pc:sldChg chg="addSp modSp new ord">
        <pc:chgData name="Charmaine Wagner-bell" userId="S::cwagner-bell@bbhs.org::12c75187-8f92-4287-aff4-07a9009ecf66" providerId="AD" clId="Web-{284CCB5E-EF92-411C-9879-6B0BF25BBE83}" dt="2020-07-28T15:38:08.041" v="397" actId="20577"/>
        <pc:sldMkLst>
          <pc:docMk/>
          <pc:sldMk cId="1351387575" sldId="266"/>
        </pc:sldMkLst>
        <pc:spChg chg="add mod">
          <ac:chgData name="Charmaine Wagner-bell" userId="S::cwagner-bell@bbhs.org::12c75187-8f92-4287-aff4-07a9009ecf66" providerId="AD" clId="Web-{284CCB5E-EF92-411C-9879-6B0BF25BBE83}" dt="2020-07-28T15:38:08.041" v="397" actId="20577"/>
          <ac:spMkLst>
            <pc:docMk/>
            <pc:sldMk cId="1351387575" sldId="266"/>
            <ac:spMk id="2" creationId="{2973A4CA-9860-428C-B376-1D6327D02C05}"/>
          </ac:spMkLst>
        </pc:spChg>
      </pc:sldChg>
    </pc:docChg>
  </pc:docChgLst>
  <pc:docChgLst>
    <pc:chgData name="Angela Goodall" userId="S::arodriguez@bbhs.org::1b6d67ff-8dc6-436b-8f41-fd252b097d51" providerId="AD" clId="Web-{8C065D9F-4257-4110-A56D-95CCA5F9B5C7}"/>
    <pc:docChg chg="modSld">
      <pc:chgData name="Angela Goodall" userId="S::arodriguez@bbhs.org::1b6d67ff-8dc6-436b-8f41-fd252b097d51" providerId="AD" clId="Web-{8C065D9F-4257-4110-A56D-95CCA5F9B5C7}" dt="2020-07-24T12:51:46.169" v="0"/>
      <pc:docMkLst>
        <pc:docMk/>
      </pc:docMkLst>
      <pc:sldChg chg="addSp modSp mod modClrScheme chgLayout">
        <pc:chgData name="Angela Goodall" userId="S::arodriguez@bbhs.org::1b6d67ff-8dc6-436b-8f41-fd252b097d51" providerId="AD" clId="Web-{8C065D9F-4257-4110-A56D-95CCA5F9B5C7}" dt="2020-07-24T12:51:46.169" v="0"/>
        <pc:sldMkLst>
          <pc:docMk/>
          <pc:sldMk cId="2478172315" sldId="262"/>
        </pc:sldMkLst>
        <pc:spChg chg="mod ord">
          <ac:chgData name="Angela Goodall" userId="S::arodriguez@bbhs.org::1b6d67ff-8dc6-436b-8f41-fd252b097d51" providerId="AD" clId="Web-{8C065D9F-4257-4110-A56D-95CCA5F9B5C7}" dt="2020-07-24T12:51:46.169" v="0"/>
          <ac:spMkLst>
            <pc:docMk/>
            <pc:sldMk cId="2478172315" sldId="262"/>
            <ac:spMk id="2" creationId="{E8378314-703B-4BD9-A7D5-76FE3E06AB07}"/>
          </ac:spMkLst>
        </pc:spChg>
        <pc:spChg chg="mod ord">
          <ac:chgData name="Angela Goodall" userId="S::arodriguez@bbhs.org::1b6d67ff-8dc6-436b-8f41-fd252b097d51" providerId="AD" clId="Web-{8C065D9F-4257-4110-A56D-95CCA5F9B5C7}" dt="2020-07-24T12:51:46.169" v="0"/>
          <ac:spMkLst>
            <pc:docMk/>
            <pc:sldMk cId="2478172315" sldId="262"/>
            <ac:spMk id="3" creationId="{70499FA6-4775-438A-9C5C-161A0A2DFB3C}"/>
          </ac:spMkLst>
        </pc:spChg>
        <pc:spChg chg="add mod ord">
          <ac:chgData name="Angela Goodall" userId="S::arodriguez@bbhs.org::1b6d67ff-8dc6-436b-8f41-fd252b097d51" providerId="AD" clId="Web-{8C065D9F-4257-4110-A56D-95CCA5F9B5C7}" dt="2020-07-24T12:51:46.169" v="0"/>
          <ac:spMkLst>
            <pc:docMk/>
            <pc:sldMk cId="2478172315" sldId="262"/>
            <ac:spMk id="4" creationId="{9DB5F380-24A6-426D-ACBC-2EA7E766D185}"/>
          </ac:spMkLst>
        </pc:spChg>
      </pc:sldChg>
    </pc:docChg>
  </pc:docChgLst>
  <pc:docChgLst>
    <pc:chgData name="Charmaine Wagner-bell" userId="S::cwagner-bell@bbhs.org::12c75187-8f92-4287-aff4-07a9009ecf66" providerId="AD" clId="Web-{AA797014-CD77-4786-862B-0E7344764A0F}"/>
    <pc:docChg chg="modSld">
      <pc:chgData name="Charmaine Wagner-bell" userId="S::cwagner-bell@bbhs.org::12c75187-8f92-4287-aff4-07a9009ecf66" providerId="AD" clId="Web-{AA797014-CD77-4786-862B-0E7344764A0F}" dt="2020-07-24T12:34:38.231" v="15" actId="20577"/>
      <pc:docMkLst>
        <pc:docMk/>
      </pc:docMkLst>
      <pc:sldChg chg="modSp">
        <pc:chgData name="Charmaine Wagner-bell" userId="S::cwagner-bell@bbhs.org::12c75187-8f92-4287-aff4-07a9009ecf66" providerId="AD" clId="Web-{AA797014-CD77-4786-862B-0E7344764A0F}" dt="2020-07-24T12:34:38.231" v="14" actId="20577"/>
        <pc:sldMkLst>
          <pc:docMk/>
          <pc:sldMk cId="3046585107" sldId="258"/>
        </pc:sldMkLst>
        <pc:spChg chg="mod">
          <ac:chgData name="Charmaine Wagner-bell" userId="S::cwagner-bell@bbhs.org::12c75187-8f92-4287-aff4-07a9009ecf66" providerId="AD" clId="Web-{AA797014-CD77-4786-862B-0E7344764A0F}" dt="2020-07-24T12:34:38.231" v="14" actId="20577"/>
          <ac:spMkLst>
            <pc:docMk/>
            <pc:sldMk cId="3046585107" sldId="258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6821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8260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2361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4489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0193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265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3722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945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372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8243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868656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49473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160318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5570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29551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102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8/11/2020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1677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  <p:sldLayoutId id="2147483843" r:id="rId12"/>
    <p:sldLayoutId id="2147483844" r:id="rId13"/>
    <p:sldLayoutId id="2147483845" r:id="rId14"/>
    <p:sldLayoutId id="2147483846" r:id="rId15"/>
    <p:sldLayoutId id="214748384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4.xml"/><Relationship Id="rId1" Type="http://schemas.openxmlformats.org/officeDocument/2006/relationships/video" Target="https://www.youtube.com/embed/3i-Uz2N52gk?feature=oembed" TargetMode="Externa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bhs.org/" TargetMode="External"/><Relationship Id="rId2" Type="http://schemas.openxmlformats.org/officeDocument/2006/relationships/hyperlink" Target="mailto:referrals@bbhs.org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png"/><Relationship Id="rId4" Type="http://schemas.openxmlformats.org/officeDocument/2006/relationships/hyperlink" Target="https://www.facebook.com/ButlerBehavioralHealthService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65504" y="4413030"/>
            <a:ext cx="7766936" cy="1096899"/>
          </a:xfrm>
        </p:spPr>
        <p:txBody>
          <a:bodyPr>
            <a:normAutofit fontScale="92500" lnSpcReduction="20000"/>
          </a:bodyPr>
          <a:lstStyle/>
          <a:p>
            <a:endParaRPr lang="en-US" dirty="0"/>
          </a:p>
          <a:p>
            <a:pPr algn="ctr"/>
            <a:r>
              <a:rPr lang="en-US" sz="2800" dirty="0">
                <a:cs typeface="Arial"/>
              </a:rPr>
              <a:t>To be your first choice for caring, comprehensive and well-coordinated behavioral health services.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9299" y="515028"/>
            <a:ext cx="7002116" cy="3629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902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203371"/>
          </a:xfrm>
        </p:spPr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>Offices Located:</a:t>
            </a:r>
            <a:r>
              <a:rPr lang="en-US" dirty="0">
                <a:cs typeface="Arial"/>
              </a:rPr>
              <a:t/>
            </a:r>
            <a:br>
              <a:rPr lang="en-US" dirty="0">
                <a:cs typeface="Arial"/>
              </a:rPr>
            </a:br>
            <a:r>
              <a:rPr lang="en-US" dirty="0">
                <a:cs typeface="Arial"/>
              </a:rPr>
              <a:t/>
            </a:r>
            <a:br>
              <a:rPr lang="en-US" dirty="0">
                <a:cs typeface="Arial"/>
              </a:rPr>
            </a:br>
            <a:r>
              <a:rPr lang="en-US" dirty="0">
                <a:solidFill>
                  <a:schemeClr val="tx1"/>
                </a:solidFill>
                <a:ea typeface="+mj-lt"/>
                <a:cs typeface="+mj-lt"/>
              </a:rPr>
              <a:t>Hamilton          1490 University Boulevard</a:t>
            </a:r>
            <a:r>
              <a:rPr lang="en-US" dirty="0">
                <a:solidFill>
                  <a:schemeClr val="tx1"/>
                </a:solidFill>
                <a:cs typeface="Arial"/>
              </a:rPr>
              <a:t/>
            </a:r>
            <a:br>
              <a:rPr lang="en-US" dirty="0">
                <a:solidFill>
                  <a:schemeClr val="tx1"/>
                </a:solidFill>
                <a:cs typeface="Arial"/>
              </a:rPr>
            </a:br>
            <a:r>
              <a:rPr lang="en-US" dirty="0">
                <a:solidFill>
                  <a:schemeClr val="tx1"/>
                </a:solidFill>
                <a:cs typeface="Arial"/>
              </a:rPr>
              <a:t>Lebanon           212 Cook Road</a:t>
            </a:r>
            <a:br>
              <a:rPr lang="en-US" dirty="0">
                <a:solidFill>
                  <a:schemeClr val="tx1"/>
                </a:solidFill>
                <a:cs typeface="Arial"/>
              </a:rPr>
            </a:br>
            <a:r>
              <a:rPr lang="en-US" dirty="0">
                <a:solidFill>
                  <a:schemeClr val="tx1"/>
                </a:solidFill>
                <a:cs typeface="Arial"/>
              </a:rPr>
              <a:t>Middletown      1131 Manchester Avenue</a:t>
            </a:r>
            <a:br>
              <a:rPr lang="en-US" dirty="0">
                <a:solidFill>
                  <a:schemeClr val="tx1"/>
                </a:solidFill>
                <a:cs typeface="Arial"/>
              </a:rPr>
            </a:br>
            <a:r>
              <a:rPr lang="en-US" dirty="0">
                <a:solidFill>
                  <a:schemeClr val="tx1"/>
                </a:solidFill>
                <a:cs typeface="Arial"/>
              </a:rPr>
              <a:t>Oxford             10 N. Locust</a:t>
            </a:r>
            <a:br>
              <a:rPr lang="en-US" dirty="0">
                <a:solidFill>
                  <a:schemeClr val="tx1"/>
                </a:solidFill>
                <a:cs typeface="Arial"/>
              </a:rPr>
            </a:br>
            <a:r>
              <a:rPr lang="en-US" dirty="0">
                <a:solidFill>
                  <a:schemeClr val="tx1"/>
                </a:solidFill>
                <a:cs typeface="Arial"/>
              </a:rPr>
              <a:t/>
            </a:r>
            <a:br>
              <a:rPr lang="en-US" dirty="0">
                <a:solidFill>
                  <a:schemeClr val="tx1"/>
                </a:solidFill>
                <a:cs typeface="Arial"/>
              </a:rPr>
            </a:br>
            <a:r>
              <a:rPr lang="en-US" dirty="0">
                <a:cs typeface="Arial"/>
              </a:rPr>
              <a:t>513-896-7887</a:t>
            </a:r>
            <a:br>
              <a:rPr lang="en-US" dirty="0">
                <a:cs typeface="Arial"/>
              </a:rPr>
            </a:br>
            <a:r>
              <a:rPr lang="en-US" dirty="0">
                <a:cs typeface="Arial"/>
              </a:rPr>
              <a:t/>
            </a:r>
            <a:br>
              <a:rPr lang="en-US" dirty="0">
                <a:cs typeface="Arial"/>
              </a:rPr>
            </a:br>
            <a:r>
              <a:rPr lang="en-US" dirty="0">
                <a:cs typeface="Arial"/>
              </a:rPr>
              <a:t/>
            </a:r>
            <a:br>
              <a:rPr lang="en-US" dirty="0">
                <a:cs typeface="Arial"/>
              </a:rPr>
            </a:br>
            <a:endParaRPr lang="en-US" dirty="0">
              <a:cs typeface="Arial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020" y="5780646"/>
            <a:ext cx="2078174" cy="1077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267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33C3E38-7EC2-4983-AB08-24465DF29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908" y="508001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cs typeface="Arial"/>
              </a:rPr>
              <a:t>Child &amp; Family Services 0-18</a:t>
            </a:r>
          </a:p>
        </p:txBody>
      </p:sp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xmlns="" id="{BA09889F-FE23-473F-A893-976D4CF293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020" y="5780646"/>
            <a:ext cx="2078174" cy="1077354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5597965"/>
              </p:ext>
            </p:extLst>
          </p:nvPr>
        </p:nvGraphicFramePr>
        <p:xfrm>
          <a:off x="1241947" y="1596787"/>
          <a:ext cx="8106768" cy="419749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9663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9859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2427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3848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74877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65064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Program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Team Structure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Frequency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Duration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Add on Services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5452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WINGS (Intensive Home-Based Family Therapy)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 Therapist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 Skill builder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3x/week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4-5 months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Psychiatric Services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9865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Early Childhood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 Therapist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 Skill builder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3x/week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4-5 months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5452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Home Based Therapy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 Therapist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1x/week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Once treatment goal is met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Psychiatric Services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Health Now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23914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Health Now (Integrated Care Management)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 Integrated Care Manager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Need-based (1x/month minimum)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Once treatment goal is met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Psychiatric Services 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BBH therapy 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Therapy with outside agencies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05931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97176DE-DEFC-4C20-B384-74B573D28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Arial"/>
              </a:rPr>
              <a:t>Intensive Home-Based Services 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6FF252A-9C30-496D-8491-0C0436399E4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WINGS</a:t>
            </a:r>
          </a:p>
          <a:p>
            <a:pPr lvl="1"/>
            <a:r>
              <a:rPr lang="en-US" dirty="0"/>
              <a:t>Create family system-based goal</a:t>
            </a:r>
          </a:p>
          <a:p>
            <a:pPr lvl="1"/>
            <a:r>
              <a:rPr lang="en-US" dirty="0"/>
              <a:t>Work to stabilize family unit</a:t>
            </a:r>
          </a:p>
          <a:p>
            <a:pPr lvl="1"/>
            <a:r>
              <a:rPr lang="en-US" dirty="0"/>
              <a:t>Assist with whole family progress</a:t>
            </a:r>
          </a:p>
          <a:p>
            <a:pPr lvl="1"/>
            <a:r>
              <a:rPr lang="en-US" dirty="0"/>
              <a:t>Teach/practice skills needed to meet goal</a:t>
            </a:r>
          </a:p>
          <a:p>
            <a:pPr lvl="1"/>
            <a:r>
              <a:rPr lang="en-US" dirty="0"/>
              <a:t>Focus on mindfulness, distress tolerance, interpersonal effectiveness and learning coping strategies</a:t>
            </a:r>
          </a:p>
          <a:p>
            <a:pPr lvl="1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83695FC1-5F20-48B3-B4EC-ECA12977CF4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Early Childhood</a:t>
            </a:r>
          </a:p>
          <a:p>
            <a:pPr lvl="1"/>
            <a:r>
              <a:rPr lang="en-US" dirty="0"/>
              <a:t>Serves children 0-8</a:t>
            </a:r>
          </a:p>
          <a:p>
            <a:pPr lvl="1"/>
            <a:r>
              <a:rPr lang="en-US" dirty="0"/>
              <a:t>Focus on Early Childhood Development</a:t>
            </a:r>
          </a:p>
          <a:p>
            <a:pPr lvl="1"/>
            <a:r>
              <a:rPr lang="en-US" dirty="0"/>
              <a:t>Emphasis on parent-child interactions</a:t>
            </a:r>
          </a:p>
          <a:p>
            <a:pPr lvl="1"/>
            <a:r>
              <a:rPr lang="en-US" dirty="0"/>
              <a:t>Teach/practice skills related to attachment and connection</a:t>
            </a:r>
          </a:p>
          <a:p>
            <a:pPr lvl="1"/>
            <a:endParaRPr lang="en-US" dirty="0"/>
          </a:p>
        </p:txBody>
      </p:sp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xmlns="" id="{742197B9-FA2F-497A-8A3F-24B514EC6E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020" y="5780646"/>
            <a:ext cx="2078174" cy="1077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7415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Arial"/>
              </a:rPr>
              <a:t>Additional Home-Based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Home Based Therapy</a:t>
            </a:r>
          </a:p>
          <a:p>
            <a:pPr lvl="1"/>
            <a:r>
              <a:rPr lang="en-US" dirty="0"/>
              <a:t>Individual therapy for children 3-18 years of age</a:t>
            </a:r>
          </a:p>
          <a:p>
            <a:pPr lvl="1"/>
            <a:r>
              <a:rPr lang="en-US" dirty="0"/>
              <a:t>Includes the family system in order to meet goals</a:t>
            </a:r>
          </a:p>
          <a:p>
            <a:pPr lvl="1"/>
            <a:r>
              <a:rPr lang="en-US" dirty="0"/>
              <a:t>Trauma Informed Therapy when appropriate</a:t>
            </a:r>
          </a:p>
          <a:p>
            <a:pPr lvl="1"/>
            <a:r>
              <a:rPr lang="en-US" dirty="0"/>
              <a:t>Ability to occur in the home, school or community-based setting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Health Now Kids</a:t>
            </a:r>
          </a:p>
          <a:p>
            <a:pPr lvl="1"/>
            <a:r>
              <a:rPr lang="en-US" dirty="0"/>
              <a:t>Combination of skill building and case management</a:t>
            </a:r>
          </a:p>
          <a:p>
            <a:pPr lvl="1"/>
            <a:r>
              <a:rPr lang="en-US" dirty="0"/>
              <a:t>Ability to assist with</a:t>
            </a:r>
          </a:p>
          <a:p>
            <a:pPr lvl="2"/>
            <a:r>
              <a:rPr lang="en-US" dirty="0"/>
              <a:t>Coordinating with primary care, dental and vision providers</a:t>
            </a:r>
          </a:p>
          <a:p>
            <a:pPr lvl="2"/>
            <a:r>
              <a:rPr lang="en-US" dirty="0"/>
              <a:t>Benefit management</a:t>
            </a:r>
          </a:p>
          <a:p>
            <a:pPr lvl="2"/>
            <a:r>
              <a:rPr lang="en-US" dirty="0"/>
              <a:t>Obtaining social security, Medicaid and disability benefits</a:t>
            </a:r>
          </a:p>
          <a:p>
            <a:pPr lvl="2"/>
            <a:r>
              <a:rPr lang="en-US" dirty="0"/>
              <a:t>School Advocacy</a:t>
            </a:r>
          </a:p>
          <a:p>
            <a:pPr lvl="2"/>
            <a:r>
              <a:rPr lang="en-US" dirty="0"/>
              <a:t>IEP, 504 </a:t>
            </a:r>
          </a:p>
          <a:p>
            <a:pPr lvl="2"/>
            <a:r>
              <a:rPr lang="en-US" dirty="0"/>
              <a:t>Linking to Wraparound Services</a:t>
            </a:r>
          </a:p>
          <a:p>
            <a:pPr lvl="1"/>
            <a:endParaRPr lang="en-US" dirty="0"/>
          </a:p>
        </p:txBody>
      </p:sp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xmlns="" id="{F0C0B7DD-37C5-46E0-A413-BB9243D97C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020" y="5780646"/>
            <a:ext cx="2078174" cy="1077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5833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5C04D7B-79CC-4DBB-BAF3-4C50370AA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1103086"/>
          </a:xfrm>
        </p:spPr>
        <p:txBody>
          <a:bodyPr/>
          <a:lstStyle/>
          <a:p>
            <a:pPr algn="ctr"/>
            <a:r>
              <a:rPr lang="en-US" dirty="0">
                <a:cs typeface="Arial"/>
              </a:rPr>
              <a:t>Program Examples </a:t>
            </a:r>
            <a:endParaRPr lang="en-US" dirty="0"/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xmlns="" id="{96B97F69-11E9-43D0-A7FB-54A9084DEE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020" y="5780646"/>
            <a:ext cx="2078174" cy="107735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87374" y="1743695"/>
            <a:ext cx="1930400" cy="40318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WINGS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15 yo released from Juvenile Detention, family involvement with Children’s Services. History of school suspensions, and truancy.  MRSS called within 24 hrs of release from JDC.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27496" y="1743695"/>
            <a:ext cx="1930400" cy="40318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Early Childhood</a:t>
            </a:r>
            <a:endParaRPr lang="en-US" sz="1600" b="1" dirty="0"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6-month-old infant recently removed from birth mother by and placed with foster parent. 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History of trauma, neglect and insecure attachment.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Family would benefit from trauma education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67618" y="1712686"/>
            <a:ext cx="1930400" cy="40318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Home Based 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12-year-old in school-based therapy with another agency</a:t>
            </a:r>
            <a:endParaRPr lang="en-US" sz="1600" dirty="0"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School reports no behaviors</a:t>
            </a:r>
            <a:endParaRPr lang="en-US" sz="1600" dirty="0"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Parent reports defiance and outbursts in the home</a:t>
            </a:r>
            <a:endParaRPr lang="en-US" sz="1600" dirty="0"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Parent reports some skills already possessed to assist client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41502" y="1712686"/>
            <a:ext cx="1930400" cy="40318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Health Now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5-year-old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No primary care physician, dental or vision doctors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Family history of unstable housing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Family lacks community resources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Child has social skills deficits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8634421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B4E49C3-B700-450F-83D9-58FDF324A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cs typeface="Arial"/>
              </a:rPr>
              <a:t>Mobile Response &amp; Stabilization Services Video</a:t>
            </a:r>
            <a:endParaRPr lang="en-US" sz="2800" dirty="0"/>
          </a:p>
        </p:txBody>
      </p:sp>
      <p:pic>
        <p:nvPicPr>
          <p:cNvPr id="5" name="Picture 5">
            <a:hlinkClick r:id="" action="ppaction://media"/>
            <a:extLst>
              <a:ext uri="{FF2B5EF4-FFF2-40B4-BE49-F238E27FC236}">
                <a16:creationId xmlns:a16="http://schemas.microsoft.com/office/drawing/2014/main" xmlns="" id="{3AD8B3CC-F897-41C4-A5C5-CDA19E8F964C}"/>
              </a:ext>
            </a:extLst>
          </p:cNvPr>
          <p:cNvPicPr>
            <a:picLocks noGrp="1" noRot="1" noChangeAspect="1"/>
          </p:cNvPicPr>
          <p:nvPr>
            <p:ph sz="half"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789239" y="1273421"/>
            <a:ext cx="6172012" cy="3821805"/>
          </a:xfrm>
        </p:spPr>
      </p:pic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xmlns="" id="{06E74F5D-8860-40FC-86CF-9FA47719BF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020" y="5780646"/>
            <a:ext cx="2078174" cy="107735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5A7DB07-9ED6-4CCB-88BA-4AFD3E9A6912}"/>
              </a:ext>
            </a:extLst>
          </p:cNvPr>
          <p:cNvSpPr txBox="1"/>
          <p:nvPr/>
        </p:nvSpPr>
        <p:spPr>
          <a:xfrm>
            <a:off x="1792637" y="5228095"/>
            <a:ext cx="623031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Arial"/>
              </a:rPr>
              <a:t>Warren &amp; Clinton County Hotline: 877-695-6333(NEED)</a:t>
            </a:r>
          </a:p>
          <a:p>
            <a:r>
              <a:rPr lang="en-US" dirty="0">
                <a:cs typeface="Arial"/>
              </a:rPr>
              <a:t>Direct Number M-F 8:00 am to 5:00 pm 513-785-2160</a:t>
            </a:r>
          </a:p>
        </p:txBody>
      </p:sp>
    </p:spTree>
    <p:extLst>
      <p:ext uri="{BB962C8B-B14F-4D97-AF65-F5344CB8AC3E}">
        <p14:creationId xmlns:p14="http://schemas.microsoft.com/office/powerpoint/2010/main" val="41773643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6477" y="176723"/>
            <a:ext cx="7766936" cy="1646302"/>
          </a:xfrm>
        </p:spPr>
        <p:txBody>
          <a:bodyPr/>
          <a:lstStyle/>
          <a:p>
            <a:pPr algn="ctr"/>
            <a:r>
              <a:rPr lang="en-US" dirty="0">
                <a:latin typeface="+mn-lt"/>
              </a:rPr>
              <a:t>Community Based Services for Adults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6382" y="1823025"/>
            <a:ext cx="8765441" cy="3958719"/>
          </a:xfrm>
        </p:spPr>
        <p:txBody>
          <a:bodyPr>
            <a:normAutofit/>
          </a:bodyPr>
          <a:lstStyle/>
          <a:p>
            <a:pPr algn="l"/>
            <a:r>
              <a:rPr lang="en-US" b="1" dirty="0">
                <a:solidFill>
                  <a:schemeClr val="tx1"/>
                </a:solidFill>
              </a:rPr>
              <a:t>Health Now Integrated Care Management </a:t>
            </a:r>
            <a:endParaRPr lang="en-US" b="1" dirty="0">
              <a:solidFill>
                <a:schemeClr val="tx1"/>
              </a:solidFill>
              <a:cs typeface="Arial"/>
            </a:endParaRPr>
          </a:p>
          <a:p>
            <a:pPr algn="l"/>
            <a:r>
              <a:rPr lang="en-US" sz="1600" dirty="0">
                <a:solidFill>
                  <a:schemeClr val="tx1"/>
                </a:solidFill>
                <a:latin typeface="Arial"/>
                <a:cs typeface="Arial"/>
              </a:rPr>
              <a:t>Improves health and wellness by focusing on all aspects of people’s lives; mind and body. We partner with clients to reach and support healthy lifestyle choices and goals through teaching and practicing skills. 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sz="1600" dirty="0">
                <a:solidFill>
                  <a:schemeClr val="tx1"/>
                </a:solidFill>
                <a:latin typeface="Arial"/>
                <a:cs typeface="Arial"/>
              </a:rPr>
              <a:t>We additionally will collaborate and coordinate services across providers. Services include: Consultation with external providers to assist with client needs, service planning and care coordination. Referral and linkage with resources to avoid higher levels of care. Interventions using evidence-based techniques. Identification of treatment strategies and options. Restoration of social skills and daily functioning. Crisis prevention and amelioration.</a:t>
            </a:r>
          </a:p>
          <a:p>
            <a:pPr algn="l"/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sz="1600" b="1" dirty="0">
                <a:solidFill>
                  <a:schemeClr val="tx1"/>
                </a:solidFill>
                <a:latin typeface="Arial"/>
                <a:cs typeface="Arial"/>
              </a:rPr>
              <a:t>Uplift Senior Services</a:t>
            </a:r>
            <a:r>
              <a:rPr lang="en-US" sz="1600" dirty="0">
                <a:solidFill>
                  <a:schemeClr val="tx1"/>
                </a:solidFill>
                <a:latin typeface="Arial"/>
                <a:cs typeface="Arial"/>
              </a:rPr>
              <a:t> - Home based therapy for older adults experiencing mild depression and/or anxiety.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020" y="5780646"/>
            <a:ext cx="2078174" cy="1077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5851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973A4CA-9860-428C-B376-1D6327D02C05}"/>
              </a:ext>
            </a:extLst>
          </p:cNvPr>
          <p:cNvSpPr txBox="1"/>
          <p:nvPr/>
        </p:nvSpPr>
        <p:spPr>
          <a:xfrm>
            <a:off x="382210" y="902304"/>
            <a:ext cx="9069009" cy="553997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dirty="0">
                <a:latin typeface="Arial"/>
                <a:cs typeface="Segoe UI"/>
              </a:rPr>
              <a:t>Outpatient Counseling</a:t>
            </a:r>
            <a:r>
              <a:rPr lang="en-US" sz="1600" dirty="0">
                <a:latin typeface="Arial"/>
                <a:cs typeface="Segoe UI"/>
              </a:rPr>
              <a:t>​</a:t>
            </a:r>
          </a:p>
          <a:p>
            <a:endParaRPr lang="en-US" sz="1600" dirty="0">
              <a:latin typeface="Arial"/>
              <a:cs typeface="Segoe UI"/>
            </a:endParaRPr>
          </a:p>
          <a:p>
            <a:r>
              <a:rPr lang="en-US" sz="1600" dirty="0">
                <a:latin typeface="Arial"/>
                <a:cs typeface="Segoe UI"/>
              </a:rPr>
              <a:t>​Open Access – walk into any location between 9-3pm to begin services​. We provide services for all ages.</a:t>
            </a:r>
          </a:p>
          <a:p>
            <a:endParaRPr lang="en-US" sz="1600" dirty="0">
              <a:latin typeface="Arial"/>
              <a:cs typeface="Segoe UI"/>
            </a:endParaRPr>
          </a:p>
          <a:p>
            <a:r>
              <a:rPr lang="en-US" sz="1600" dirty="0">
                <a:latin typeface="Arial"/>
                <a:cs typeface="Segoe UI"/>
              </a:rPr>
              <a:t>Psychotherapy/Counseling to partner in achieving goals.</a:t>
            </a:r>
          </a:p>
          <a:p>
            <a:r>
              <a:rPr lang="en-US" sz="1600" dirty="0">
                <a:latin typeface="Arial"/>
                <a:cs typeface="Segoe UI"/>
              </a:rPr>
              <a:t>​</a:t>
            </a:r>
          </a:p>
          <a:p>
            <a:r>
              <a:rPr lang="en-US" sz="1600" dirty="0">
                <a:latin typeface="Arial"/>
                <a:cs typeface="Segoe UI"/>
              </a:rPr>
              <a:t>​</a:t>
            </a:r>
          </a:p>
          <a:p>
            <a:r>
              <a:rPr lang="en-US" sz="1600" b="1" dirty="0">
                <a:latin typeface="Arial"/>
                <a:cs typeface="Segoe UI"/>
              </a:rPr>
              <a:t>Vocational Services</a:t>
            </a:r>
            <a:r>
              <a:rPr lang="en-US" sz="1600" dirty="0">
                <a:latin typeface="Arial"/>
                <a:cs typeface="Segoe UI"/>
              </a:rPr>
              <a:t>​</a:t>
            </a:r>
          </a:p>
          <a:p>
            <a:endParaRPr lang="en-US" sz="1600" dirty="0">
              <a:latin typeface="Arial"/>
              <a:cs typeface="Segoe UI"/>
            </a:endParaRPr>
          </a:p>
          <a:p>
            <a:pPr algn="ctr"/>
            <a:r>
              <a:rPr lang="en-US" sz="1600" dirty="0">
                <a:latin typeface="Arial"/>
                <a:cs typeface="Segoe UI"/>
              </a:rPr>
              <a:t>WorkPlace Associates offers a broad range of vocational supports that develop and match a person’s strengths and skills with the best possible community employment opportunity.​</a:t>
            </a:r>
          </a:p>
          <a:p>
            <a:pPr algn="ctr"/>
            <a:r>
              <a:rPr lang="en-US" sz="1600" dirty="0">
                <a:latin typeface="Arial"/>
                <a:cs typeface="Segoe UI"/>
              </a:rPr>
              <a:t>​</a:t>
            </a:r>
          </a:p>
          <a:p>
            <a:pPr algn="ctr"/>
            <a:r>
              <a:rPr lang="en-US" sz="1600" dirty="0">
                <a:latin typeface="Arial"/>
                <a:cs typeface="Segoe UI"/>
              </a:rPr>
              <a:t>Vocational preference and readiness evaluations​</a:t>
            </a:r>
          </a:p>
          <a:p>
            <a:pPr algn="ctr"/>
            <a:r>
              <a:rPr lang="en-US" sz="1600" dirty="0">
                <a:latin typeface="Arial"/>
                <a:cs typeface="Segoe UI"/>
              </a:rPr>
              <a:t>Vocational case management​</a:t>
            </a:r>
          </a:p>
          <a:p>
            <a:pPr algn="ctr"/>
            <a:r>
              <a:rPr lang="en-US" sz="1600" dirty="0">
                <a:latin typeface="Arial"/>
                <a:cs typeface="Segoe UI"/>
              </a:rPr>
              <a:t>Job development and job placement​</a:t>
            </a:r>
          </a:p>
          <a:p>
            <a:pPr algn="ctr"/>
            <a:r>
              <a:rPr lang="en-US" sz="1600" dirty="0">
                <a:latin typeface="Arial"/>
                <a:cs typeface="Segoe UI"/>
              </a:rPr>
              <a:t>On site job coaching​</a:t>
            </a:r>
          </a:p>
          <a:p>
            <a:pPr algn="ctr"/>
            <a:r>
              <a:rPr lang="en-US" sz="1600" dirty="0">
                <a:latin typeface="Arial"/>
                <a:cs typeface="Segoe UI"/>
              </a:rPr>
              <a:t>Job retention support​</a:t>
            </a:r>
          </a:p>
          <a:p>
            <a:pPr algn="ctr"/>
            <a:r>
              <a:rPr lang="en-US" sz="1600" dirty="0">
                <a:latin typeface="Arial"/>
                <a:cs typeface="Segoe UI"/>
              </a:rPr>
              <a:t>​</a:t>
            </a:r>
          </a:p>
          <a:p>
            <a:pPr algn="ctr"/>
            <a:r>
              <a:rPr lang="en-US" sz="1600" dirty="0">
                <a:latin typeface="Arial"/>
                <a:cs typeface="Segoe UI"/>
              </a:rPr>
              <a:t>WorkPlace</a:t>
            </a:r>
            <a:r>
              <a:rPr lang="en-US" sz="1600" dirty="0">
                <a:latin typeface="Arial"/>
                <a:cs typeface="Segoe UI"/>
              </a:rPr>
              <a:t> Associates assists first time job seekers, as well as, those with disabilities who are re-entering the workforce.​</a:t>
            </a:r>
          </a:p>
          <a:p>
            <a:r>
              <a:rPr lang="en-US" dirty="0">
                <a:latin typeface="Calibri"/>
                <a:cs typeface="Segoe UI"/>
              </a:rPr>
              <a:t>​</a:t>
            </a:r>
          </a:p>
        </p:txBody>
      </p:sp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xmlns="" id="{DEA6D6D9-EEBB-462D-8DBC-0762880AB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020" y="5780646"/>
            <a:ext cx="2078174" cy="1077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3875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FA3A282-E95F-400A-87A9-BDE535251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828" y="69036"/>
            <a:ext cx="8596668" cy="1826581"/>
          </a:xfrm>
        </p:spPr>
        <p:txBody>
          <a:bodyPr/>
          <a:lstStyle/>
          <a:p>
            <a:pPr algn="ctr"/>
            <a:r>
              <a:rPr lang="en-US" dirty="0">
                <a:cs typeface="Arial"/>
              </a:rPr>
              <a:t>Thank you for </a:t>
            </a:r>
            <a:br>
              <a:rPr lang="en-US" dirty="0">
                <a:cs typeface="Arial"/>
              </a:rPr>
            </a:br>
            <a:r>
              <a:rPr lang="en-US" dirty="0">
                <a:cs typeface="Arial"/>
              </a:rPr>
              <a:t>watching our presentation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4E7442E-A9A1-43A8-908E-CEE562CEB1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7335" y="1971818"/>
            <a:ext cx="8596668" cy="3920121"/>
          </a:xfrm>
        </p:spPr>
        <p:txBody>
          <a:bodyPr>
            <a:normAutofit/>
          </a:bodyPr>
          <a:lstStyle/>
          <a:p>
            <a:r>
              <a:rPr lang="en-US" sz="1800" b="1" dirty="0">
                <a:cs typeface="Arial"/>
              </a:rPr>
              <a:t>To make a referral:</a:t>
            </a:r>
          </a:p>
          <a:p>
            <a:r>
              <a:rPr lang="en-US" sz="1800" dirty="0">
                <a:cs typeface="Arial"/>
              </a:rPr>
              <a:t>Dedicated FAX line: 513-261-6959</a:t>
            </a:r>
          </a:p>
          <a:p>
            <a:r>
              <a:rPr lang="en-US" sz="1800" dirty="0">
                <a:cs typeface="Arial"/>
              </a:rPr>
              <a:t>Dedicated email: </a:t>
            </a:r>
            <a:r>
              <a:rPr lang="en-US" sz="1800" dirty="0">
                <a:cs typeface="Arial"/>
                <a:hlinkClick r:id="rId2"/>
              </a:rPr>
              <a:t>referrals@bbhs.org</a:t>
            </a:r>
            <a:endParaRPr lang="en-US" sz="1800" dirty="0">
              <a:cs typeface="Arial"/>
            </a:endParaRPr>
          </a:p>
          <a:p>
            <a:r>
              <a:rPr lang="en-US" sz="1800" dirty="0">
                <a:ea typeface="+mn-lt"/>
                <a:cs typeface="+mn-lt"/>
              </a:rPr>
              <a:t>Our website: </a:t>
            </a:r>
            <a:r>
              <a:rPr lang="en-US" sz="1800" dirty="0">
                <a:ea typeface="+mn-lt"/>
                <a:cs typeface="+mn-lt"/>
                <a:hlinkClick r:id="rId3"/>
              </a:rPr>
              <a:t>www.BBHS.org</a:t>
            </a:r>
            <a:endParaRPr lang="en-US" sz="1800" dirty="0">
              <a:ea typeface="+mn-lt"/>
              <a:cs typeface="+mn-lt"/>
            </a:endParaRPr>
          </a:p>
          <a:p>
            <a:pPr marL="342900" indent="-342900">
              <a:buFont typeface="Arial,Sans-Serif"/>
              <a:buChar char="•"/>
            </a:pPr>
            <a:r>
              <a:rPr lang="en-US" sz="1800" dirty="0">
                <a:ea typeface="+mn-lt"/>
                <a:cs typeface="+mn-lt"/>
              </a:rPr>
              <a:t>Look for the green box "MAKE A REFERRAL" at the top of the page.</a:t>
            </a:r>
            <a:endParaRPr lang="en-US" dirty="0"/>
          </a:p>
          <a:p>
            <a:endParaRPr lang="en-US" sz="1800" b="1" dirty="0">
              <a:cs typeface="Arial"/>
            </a:endParaRPr>
          </a:p>
          <a:p>
            <a:r>
              <a:rPr lang="en-US" sz="1800" b="1" dirty="0">
                <a:cs typeface="Arial"/>
              </a:rPr>
              <a:t>For more general information:</a:t>
            </a:r>
            <a:endParaRPr lang="en-US" b="1" dirty="0">
              <a:cs typeface="Arial"/>
            </a:endParaRPr>
          </a:p>
          <a:p>
            <a:r>
              <a:rPr lang="en-US" sz="1800" dirty="0">
                <a:cs typeface="Arial"/>
              </a:rPr>
              <a:t>Phone: 513-896-7887                </a:t>
            </a:r>
          </a:p>
          <a:p>
            <a:r>
              <a:rPr lang="en-US" sz="1800" dirty="0">
                <a:cs typeface="Arial"/>
              </a:rPr>
              <a:t>Facebook: </a:t>
            </a:r>
            <a:r>
              <a:rPr lang="en-US" sz="1800" dirty="0">
                <a:ea typeface="+mn-lt"/>
                <a:cs typeface="+mn-lt"/>
                <a:hlinkClick r:id="rId4"/>
              </a:rPr>
              <a:t>https://www.facebook.com/ButlerBehavioralHealthServices/</a:t>
            </a:r>
            <a:endParaRPr lang="en-US" sz="1800" dirty="0">
              <a:cs typeface="Arial"/>
            </a:endParaRPr>
          </a:p>
          <a:p>
            <a:endParaRPr lang="en-US" dirty="0">
              <a:cs typeface="Arial"/>
            </a:endParaRPr>
          </a:p>
          <a:p>
            <a:endParaRPr lang="en-US" dirty="0">
              <a:cs typeface="Arial"/>
            </a:endParaRPr>
          </a:p>
          <a:p>
            <a:endParaRPr lang="en-US" dirty="0">
              <a:cs typeface="Arial"/>
            </a:endParaRPr>
          </a:p>
        </p:txBody>
      </p: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xmlns="" id="{4F4643E5-82FC-4D1C-838F-2DC6710464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020" y="5780646"/>
            <a:ext cx="2078174" cy="1077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60234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0EA5D4DB5CFB4FBC1BC8ADFB55AAE3" ma:contentTypeVersion="3" ma:contentTypeDescription="Create a new document." ma:contentTypeScope="" ma:versionID="c08dc2454113ed40ce7e7cf966d2d2e9">
  <xsd:schema xmlns:xsd="http://www.w3.org/2001/XMLSchema" xmlns:xs="http://www.w3.org/2001/XMLSchema" xmlns:p="http://schemas.microsoft.com/office/2006/metadata/properties" xmlns:ns2="ca09f8c6-63af-4ada-8e81-567d610bb7f8" targetNamespace="http://schemas.microsoft.com/office/2006/metadata/properties" ma:root="true" ma:fieldsID="06db39f896df2534af29c48eb3ab195c" ns2:_="">
    <xsd:import namespace="ca09f8c6-63af-4ada-8e81-567d610bb7f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09f8c6-63af-4ada-8e81-567d610bb7f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3F96EA1-C22F-46E6-B598-B43A82659816}">
  <ds:schemaRefs>
    <ds:schemaRef ds:uri="ca09f8c6-63af-4ada-8e81-567d610bb7f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D2361954-8873-4204-807A-BA46A7FD9BC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0775001-C167-489C-9E7A-77C0608410DE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ca09f8c6-63af-4ada-8e81-567d610bb7f8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20</TotalTime>
  <Words>372</Words>
  <Application>Microsoft Office PowerPoint</Application>
  <PresentationFormat>Widescreen</PresentationFormat>
  <Paragraphs>117</Paragraphs>
  <Slides>10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Arial,Sans-Serif</vt:lpstr>
      <vt:lpstr>Calibri</vt:lpstr>
      <vt:lpstr>Segoe UI</vt:lpstr>
      <vt:lpstr>Times New Roman</vt:lpstr>
      <vt:lpstr>Wingdings 3</vt:lpstr>
      <vt:lpstr>Facet</vt:lpstr>
      <vt:lpstr>PowerPoint Presentation</vt:lpstr>
      <vt:lpstr> Offices Located:  Hamilton          1490 University Boulevard Lebanon           212 Cook Road Middletown      1131 Manchester Avenue Oxford             10 N. Locust  513-896-7887   </vt:lpstr>
      <vt:lpstr>Child &amp; Family Services 0-18</vt:lpstr>
      <vt:lpstr>Intensive Home-Based Services </vt:lpstr>
      <vt:lpstr>Additional Home-Based Services</vt:lpstr>
      <vt:lpstr>Program Examples </vt:lpstr>
      <vt:lpstr>Mobile Response &amp; Stabilization Services Video</vt:lpstr>
      <vt:lpstr>Community Based Services for Adults</vt:lpstr>
      <vt:lpstr>PowerPoint Presentation</vt:lpstr>
      <vt:lpstr>Thank you for  watching our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Angie Goodall</dc:creator>
  <cp:lastModifiedBy>Alysha</cp:lastModifiedBy>
  <cp:revision>336</cp:revision>
  <dcterms:created xsi:type="dcterms:W3CDTF">2020-07-21T18:24:01Z</dcterms:created>
  <dcterms:modified xsi:type="dcterms:W3CDTF">2020-08-11T15:02:45Z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0x010100160EA5D4DB5CFB4FBC1BC8ADFB55AAE3</vt:lpwstr>
  </property>
</Properties>
</file>